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38" r:id="rId3"/>
    <p:sldId id="304" r:id="rId4"/>
    <p:sldId id="303" r:id="rId5"/>
    <p:sldId id="292" r:id="rId6"/>
    <p:sldId id="295" r:id="rId7"/>
    <p:sldId id="282" r:id="rId8"/>
    <p:sldId id="300" r:id="rId9"/>
    <p:sldId id="312" r:id="rId10"/>
    <p:sldId id="314" r:id="rId11"/>
    <p:sldId id="315" r:id="rId12"/>
    <p:sldId id="316" r:id="rId13"/>
    <p:sldId id="317" r:id="rId14"/>
    <p:sldId id="318" r:id="rId15"/>
    <p:sldId id="309" r:id="rId16"/>
    <p:sldId id="313" r:id="rId17"/>
    <p:sldId id="319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20" r:id="rId26"/>
    <p:sldId id="339" r:id="rId27"/>
    <p:sldId id="340" r:id="rId28"/>
    <p:sldId id="341" r:id="rId29"/>
    <p:sldId id="321" r:id="rId30"/>
    <p:sldId id="326" r:id="rId31"/>
    <p:sldId id="327" r:id="rId32"/>
    <p:sldId id="328" r:id="rId33"/>
    <p:sldId id="329" r:id="rId34"/>
    <p:sldId id="330" r:id="rId35"/>
    <p:sldId id="323" r:id="rId36"/>
    <p:sldId id="324" r:id="rId37"/>
    <p:sldId id="325" r:id="rId38"/>
    <p:sldId id="322" r:id="rId3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ryn Smith" initials="KS" lastIdx="3" clrIdx="0"/>
  <p:cmAuthor id="1" name="Lewis White (Public Health Wales - Microbiology)" initials="LW(HW-M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920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B6CE3-D5DE-4FA3-B8C5-DE22859B5FE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1C7422-917C-4CB0-A7CF-5F115DCB7C00}">
      <dgm:prSet phldrT="[Text]"/>
      <dgm:spPr/>
      <dgm:t>
        <a:bodyPr/>
        <a:lstStyle/>
        <a:p>
          <a:r>
            <a:rPr lang="en-US" dirty="0" smtClean="0"/>
            <a:t>Steering committee</a:t>
          </a:r>
          <a:endParaRPr lang="en-US" dirty="0"/>
        </a:p>
      </dgm:t>
    </dgm:pt>
    <dgm:pt modelId="{5AA2B2C4-41F7-4EAA-8BD6-782039EB2429}" type="parTrans" cxnId="{E2AAEED2-DC1A-4E1A-9CAF-6DE6F5701111}">
      <dgm:prSet/>
      <dgm:spPr/>
      <dgm:t>
        <a:bodyPr/>
        <a:lstStyle/>
        <a:p>
          <a:endParaRPr lang="en-US"/>
        </a:p>
      </dgm:t>
    </dgm:pt>
    <dgm:pt modelId="{DF854053-00F7-4EB6-9CF9-0B8554529868}" type="sibTrans" cxnId="{E2AAEED2-DC1A-4E1A-9CAF-6DE6F5701111}">
      <dgm:prSet/>
      <dgm:spPr/>
      <dgm:t>
        <a:bodyPr/>
        <a:lstStyle/>
        <a:p>
          <a:endParaRPr lang="en-US"/>
        </a:p>
      </dgm:t>
    </dgm:pt>
    <dgm:pt modelId="{1C741B89-2A97-44AF-AD96-D3BE8D365B68}">
      <dgm:prSet phldrT="[Text]"/>
      <dgm:spPr/>
      <dgm:t>
        <a:bodyPr/>
        <a:lstStyle/>
        <a:p>
          <a:r>
            <a:rPr lang="en-US" dirty="0" smtClean="0"/>
            <a:t>LWP</a:t>
          </a:r>
          <a:endParaRPr lang="en-US" dirty="0"/>
        </a:p>
      </dgm:t>
    </dgm:pt>
    <dgm:pt modelId="{A6FA5720-3573-4747-A494-9F44A03B31BE}" type="parTrans" cxnId="{323AEB79-9840-40DE-9009-9D22530E7808}">
      <dgm:prSet/>
      <dgm:spPr/>
      <dgm:t>
        <a:bodyPr/>
        <a:lstStyle/>
        <a:p>
          <a:endParaRPr lang="en-US"/>
        </a:p>
      </dgm:t>
    </dgm:pt>
    <dgm:pt modelId="{B121A314-63AA-45A5-92E6-DAA4211F33F1}" type="sibTrans" cxnId="{323AEB79-9840-40DE-9009-9D22530E7808}">
      <dgm:prSet/>
      <dgm:spPr/>
      <dgm:t>
        <a:bodyPr/>
        <a:lstStyle/>
        <a:p>
          <a:endParaRPr lang="en-US"/>
        </a:p>
      </dgm:t>
    </dgm:pt>
    <dgm:pt modelId="{5FE31989-C33B-4A1D-83A9-26EB2B9EF6E4}">
      <dgm:prSet phldrT="[Text]"/>
      <dgm:spPr/>
      <dgm:t>
        <a:bodyPr/>
        <a:lstStyle/>
        <a:p>
          <a:r>
            <a:rPr lang="en-US" dirty="0" smtClean="0"/>
            <a:t>CWP</a:t>
          </a:r>
          <a:endParaRPr lang="en-US" dirty="0"/>
        </a:p>
      </dgm:t>
    </dgm:pt>
    <dgm:pt modelId="{72ECD28D-882A-4287-9CC1-CBE6EDA6ED6C}" type="parTrans" cxnId="{0BABCAC4-6905-430E-9717-3A0B09BB0534}">
      <dgm:prSet/>
      <dgm:spPr/>
      <dgm:t>
        <a:bodyPr/>
        <a:lstStyle/>
        <a:p>
          <a:endParaRPr lang="en-US"/>
        </a:p>
      </dgm:t>
    </dgm:pt>
    <dgm:pt modelId="{9FE18496-FD59-4622-9D6F-49FB5B0E663B}" type="sibTrans" cxnId="{0BABCAC4-6905-430E-9717-3A0B09BB0534}">
      <dgm:prSet/>
      <dgm:spPr/>
      <dgm:t>
        <a:bodyPr/>
        <a:lstStyle/>
        <a:p>
          <a:endParaRPr lang="en-US"/>
        </a:p>
      </dgm:t>
    </dgm:pt>
    <dgm:pt modelId="{A0862CAE-43C6-4102-A146-4E8B2CA443FC}">
      <dgm:prSet phldrT="[Text]"/>
      <dgm:spPr/>
      <dgm:t>
        <a:bodyPr/>
        <a:lstStyle/>
        <a:p>
          <a:r>
            <a:rPr lang="en-US" dirty="0" smtClean="0"/>
            <a:t>SWP</a:t>
          </a:r>
          <a:endParaRPr lang="en-US" dirty="0"/>
        </a:p>
      </dgm:t>
    </dgm:pt>
    <dgm:pt modelId="{E25B960D-4621-4DB9-95FF-277775737C3B}" type="parTrans" cxnId="{2D75FF65-C7E1-44D2-BB12-05EC9CA5773C}">
      <dgm:prSet/>
      <dgm:spPr/>
      <dgm:t>
        <a:bodyPr/>
        <a:lstStyle/>
        <a:p>
          <a:endParaRPr lang="en-US"/>
        </a:p>
      </dgm:t>
    </dgm:pt>
    <dgm:pt modelId="{707BDC1C-B95B-43D4-B9CB-9C96EFFF92C5}" type="sibTrans" cxnId="{2D75FF65-C7E1-44D2-BB12-05EC9CA5773C}">
      <dgm:prSet/>
      <dgm:spPr/>
      <dgm:t>
        <a:bodyPr/>
        <a:lstStyle/>
        <a:p>
          <a:endParaRPr lang="en-US"/>
        </a:p>
      </dgm:t>
    </dgm:pt>
    <dgm:pt modelId="{49D22EE5-B1CC-4606-A4E4-5B5907336A69}" type="pres">
      <dgm:prSet presAssocID="{84AB6CE3-D5DE-4FA3-B8C5-DE22859B5F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3615B5-F729-4839-8B47-1A4781B0070F}" type="pres">
      <dgm:prSet presAssocID="{AB1C7422-917C-4CB0-A7CF-5F115DCB7C00}" presName="hierRoot1" presStyleCnt="0">
        <dgm:presLayoutVars>
          <dgm:hierBranch val="init"/>
        </dgm:presLayoutVars>
      </dgm:prSet>
      <dgm:spPr/>
    </dgm:pt>
    <dgm:pt modelId="{A53B997C-F08B-4E9B-B0F2-3C14D10F2346}" type="pres">
      <dgm:prSet presAssocID="{AB1C7422-917C-4CB0-A7CF-5F115DCB7C00}" presName="rootComposite1" presStyleCnt="0"/>
      <dgm:spPr/>
    </dgm:pt>
    <dgm:pt modelId="{7CD49F07-AA40-4120-BF2A-C195129C72E1}" type="pres">
      <dgm:prSet presAssocID="{AB1C7422-917C-4CB0-A7CF-5F115DCB7C0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6B100F-43A6-43B7-866A-C93AE598EA9B}" type="pres">
      <dgm:prSet presAssocID="{AB1C7422-917C-4CB0-A7CF-5F115DCB7C0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0BABB6B-17C6-4F3C-B033-BBE7DF53F96E}" type="pres">
      <dgm:prSet presAssocID="{AB1C7422-917C-4CB0-A7CF-5F115DCB7C00}" presName="hierChild2" presStyleCnt="0"/>
      <dgm:spPr/>
    </dgm:pt>
    <dgm:pt modelId="{E899F4C4-110E-4E60-8A84-603ABF6E8711}" type="pres">
      <dgm:prSet presAssocID="{A6FA5720-3573-4747-A494-9F44A03B31B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85F4C01-2DD3-4B27-89FB-ECEF9A5CAD5D}" type="pres">
      <dgm:prSet presAssocID="{1C741B89-2A97-44AF-AD96-D3BE8D365B68}" presName="hierRoot2" presStyleCnt="0">
        <dgm:presLayoutVars>
          <dgm:hierBranch val="init"/>
        </dgm:presLayoutVars>
      </dgm:prSet>
      <dgm:spPr/>
    </dgm:pt>
    <dgm:pt modelId="{43CC089D-B48B-4D33-A6CA-A8870642C5DD}" type="pres">
      <dgm:prSet presAssocID="{1C741B89-2A97-44AF-AD96-D3BE8D365B68}" presName="rootComposite" presStyleCnt="0"/>
      <dgm:spPr/>
    </dgm:pt>
    <dgm:pt modelId="{0ADAC587-EE75-4BD6-8F2E-1249A8DFFF7C}" type="pres">
      <dgm:prSet presAssocID="{1C741B89-2A97-44AF-AD96-D3BE8D365B6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979825-3406-4C99-A760-0725CAB136DD}" type="pres">
      <dgm:prSet presAssocID="{1C741B89-2A97-44AF-AD96-D3BE8D365B68}" presName="rootConnector" presStyleLbl="node2" presStyleIdx="0" presStyleCnt="3"/>
      <dgm:spPr/>
      <dgm:t>
        <a:bodyPr/>
        <a:lstStyle/>
        <a:p>
          <a:endParaRPr lang="en-US"/>
        </a:p>
      </dgm:t>
    </dgm:pt>
    <dgm:pt modelId="{80D561C0-2CAC-424B-840E-7B54B4E8B6AE}" type="pres">
      <dgm:prSet presAssocID="{1C741B89-2A97-44AF-AD96-D3BE8D365B68}" presName="hierChild4" presStyleCnt="0"/>
      <dgm:spPr/>
    </dgm:pt>
    <dgm:pt modelId="{F8C7C23B-4355-4448-991C-692A9C1A0F87}" type="pres">
      <dgm:prSet presAssocID="{1C741B89-2A97-44AF-AD96-D3BE8D365B68}" presName="hierChild5" presStyleCnt="0"/>
      <dgm:spPr/>
    </dgm:pt>
    <dgm:pt modelId="{EAB19A3F-CBBE-4338-8B68-0F5DD275A0E4}" type="pres">
      <dgm:prSet presAssocID="{72ECD28D-882A-4287-9CC1-CBE6EDA6ED6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B99481E-20D2-4EEA-98AB-64BF379ED86D}" type="pres">
      <dgm:prSet presAssocID="{5FE31989-C33B-4A1D-83A9-26EB2B9EF6E4}" presName="hierRoot2" presStyleCnt="0">
        <dgm:presLayoutVars>
          <dgm:hierBranch val="init"/>
        </dgm:presLayoutVars>
      </dgm:prSet>
      <dgm:spPr/>
    </dgm:pt>
    <dgm:pt modelId="{ABA4F6D3-8DB4-40B2-8141-19A45B4AEC06}" type="pres">
      <dgm:prSet presAssocID="{5FE31989-C33B-4A1D-83A9-26EB2B9EF6E4}" presName="rootComposite" presStyleCnt="0"/>
      <dgm:spPr/>
    </dgm:pt>
    <dgm:pt modelId="{8F11A94C-E5F0-4E88-B133-0D56B8AD4F7C}" type="pres">
      <dgm:prSet presAssocID="{5FE31989-C33B-4A1D-83A9-26EB2B9EF6E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B5F309-3422-4A00-8D73-F14F054091CB}" type="pres">
      <dgm:prSet presAssocID="{5FE31989-C33B-4A1D-83A9-26EB2B9EF6E4}" presName="rootConnector" presStyleLbl="node2" presStyleIdx="1" presStyleCnt="3"/>
      <dgm:spPr/>
      <dgm:t>
        <a:bodyPr/>
        <a:lstStyle/>
        <a:p>
          <a:endParaRPr lang="en-US"/>
        </a:p>
      </dgm:t>
    </dgm:pt>
    <dgm:pt modelId="{0226D5E4-3C68-4CA4-AFF5-B21938642BEC}" type="pres">
      <dgm:prSet presAssocID="{5FE31989-C33B-4A1D-83A9-26EB2B9EF6E4}" presName="hierChild4" presStyleCnt="0"/>
      <dgm:spPr/>
    </dgm:pt>
    <dgm:pt modelId="{C5132ED2-424B-4662-9013-A0A302663279}" type="pres">
      <dgm:prSet presAssocID="{5FE31989-C33B-4A1D-83A9-26EB2B9EF6E4}" presName="hierChild5" presStyleCnt="0"/>
      <dgm:spPr/>
    </dgm:pt>
    <dgm:pt modelId="{0081D45A-1E4F-4F11-AE3D-D8E164EFC933}" type="pres">
      <dgm:prSet presAssocID="{E25B960D-4621-4DB9-95FF-277775737C3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4380659-7ED3-412E-956F-D2E8E1C2BBD3}" type="pres">
      <dgm:prSet presAssocID="{A0862CAE-43C6-4102-A146-4E8B2CA443FC}" presName="hierRoot2" presStyleCnt="0">
        <dgm:presLayoutVars>
          <dgm:hierBranch val="init"/>
        </dgm:presLayoutVars>
      </dgm:prSet>
      <dgm:spPr/>
    </dgm:pt>
    <dgm:pt modelId="{D90CA1A2-1AAF-43CF-B23F-2B3CE886C1D5}" type="pres">
      <dgm:prSet presAssocID="{A0862CAE-43C6-4102-A146-4E8B2CA443FC}" presName="rootComposite" presStyleCnt="0"/>
      <dgm:spPr/>
    </dgm:pt>
    <dgm:pt modelId="{BAF9B4B6-51A2-4DE0-AFB3-40C8797E361C}" type="pres">
      <dgm:prSet presAssocID="{A0862CAE-43C6-4102-A146-4E8B2CA443F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F51158-482F-4CCF-A826-F9C6F4D512F1}" type="pres">
      <dgm:prSet presAssocID="{A0862CAE-43C6-4102-A146-4E8B2CA443FC}" presName="rootConnector" presStyleLbl="node2" presStyleIdx="2" presStyleCnt="3"/>
      <dgm:spPr/>
      <dgm:t>
        <a:bodyPr/>
        <a:lstStyle/>
        <a:p>
          <a:endParaRPr lang="en-US"/>
        </a:p>
      </dgm:t>
    </dgm:pt>
    <dgm:pt modelId="{3318D11C-9E29-4981-824D-01F715E68F9F}" type="pres">
      <dgm:prSet presAssocID="{A0862CAE-43C6-4102-A146-4E8B2CA443FC}" presName="hierChild4" presStyleCnt="0"/>
      <dgm:spPr/>
    </dgm:pt>
    <dgm:pt modelId="{6EC37BA3-A2FD-4127-81A0-0C6A718C4203}" type="pres">
      <dgm:prSet presAssocID="{A0862CAE-43C6-4102-A146-4E8B2CA443FC}" presName="hierChild5" presStyleCnt="0"/>
      <dgm:spPr/>
    </dgm:pt>
    <dgm:pt modelId="{6621DAE3-CF30-4282-8C1D-038144A01BCA}" type="pres">
      <dgm:prSet presAssocID="{AB1C7422-917C-4CB0-A7CF-5F115DCB7C00}" presName="hierChild3" presStyleCnt="0"/>
      <dgm:spPr/>
    </dgm:pt>
  </dgm:ptLst>
  <dgm:cxnLst>
    <dgm:cxn modelId="{9D7C7B01-B43B-441B-BE84-D83B6925CD36}" type="presOf" srcId="{AB1C7422-917C-4CB0-A7CF-5F115DCB7C00}" destId="{7CD49F07-AA40-4120-BF2A-C195129C72E1}" srcOrd="0" destOrd="0" presId="urn:microsoft.com/office/officeart/2005/8/layout/orgChart1"/>
    <dgm:cxn modelId="{2F29DC78-7695-494C-93EA-188CAB559AB9}" type="presOf" srcId="{A6FA5720-3573-4747-A494-9F44A03B31BE}" destId="{E899F4C4-110E-4E60-8A84-603ABF6E8711}" srcOrd="0" destOrd="0" presId="urn:microsoft.com/office/officeart/2005/8/layout/orgChart1"/>
    <dgm:cxn modelId="{02A17804-5B49-4526-B6A0-BDCD4E5A5FC8}" type="presOf" srcId="{5FE31989-C33B-4A1D-83A9-26EB2B9EF6E4}" destId="{8F11A94C-E5F0-4E88-B133-0D56B8AD4F7C}" srcOrd="0" destOrd="0" presId="urn:microsoft.com/office/officeart/2005/8/layout/orgChart1"/>
    <dgm:cxn modelId="{0BABCAC4-6905-430E-9717-3A0B09BB0534}" srcId="{AB1C7422-917C-4CB0-A7CF-5F115DCB7C00}" destId="{5FE31989-C33B-4A1D-83A9-26EB2B9EF6E4}" srcOrd="1" destOrd="0" parTransId="{72ECD28D-882A-4287-9CC1-CBE6EDA6ED6C}" sibTransId="{9FE18496-FD59-4622-9D6F-49FB5B0E663B}"/>
    <dgm:cxn modelId="{C9472533-7D80-44AA-8942-6EF78F6822BD}" type="presOf" srcId="{AB1C7422-917C-4CB0-A7CF-5F115DCB7C00}" destId="{656B100F-43A6-43B7-866A-C93AE598EA9B}" srcOrd="1" destOrd="0" presId="urn:microsoft.com/office/officeart/2005/8/layout/orgChart1"/>
    <dgm:cxn modelId="{323AEB79-9840-40DE-9009-9D22530E7808}" srcId="{AB1C7422-917C-4CB0-A7CF-5F115DCB7C00}" destId="{1C741B89-2A97-44AF-AD96-D3BE8D365B68}" srcOrd="0" destOrd="0" parTransId="{A6FA5720-3573-4747-A494-9F44A03B31BE}" sibTransId="{B121A314-63AA-45A5-92E6-DAA4211F33F1}"/>
    <dgm:cxn modelId="{A66E2577-0155-40C1-9E54-F5FD0B215FC8}" type="presOf" srcId="{E25B960D-4621-4DB9-95FF-277775737C3B}" destId="{0081D45A-1E4F-4F11-AE3D-D8E164EFC933}" srcOrd="0" destOrd="0" presId="urn:microsoft.com/office/officeart/2005/8/layout/orgChart1"/>
    <dgm:cxn modelId="{F3128453-4351-4968-8342-A96EB0DB356A}" type="presOf" srcId="{A0862CAE-43C6-4102-A146-4E8B2CA443FC}" destId="{91F51158-482F-4CCF-A826-F9C6F4D512F1}" srcOrd="1" destOrd="0" presId="urn:microsoft.com/office/officeart/2005/8/layout/orgChart1"/>
    <dgm:cxn modelId="{F23C55BF-ADC7-4271-8211-B0837803E751}" type="presOf" srcId="{1C741B89-2A97-44AF-AD96-D3BE8D365B68}" destId="{10979825-3406-4C99-A760-0725CAB136DD}" srcOrd="1" destOrd="0" presId="urn:microsoft.com/office/officeart/2005/8/layout/orgChart1"/>
    <dgm:cxn modelId="{2D75FF65-C7E1-44D2-BB12-05EC9CA5773C}" srcId="{AB1C7422-917C-4CB0-A7CF-5F115DCB7C00}" destId="{A0862CAE-43C6-4102-A146-4E8B2CA443FC}" srcOrd="2" destOrd="0" parTransId="{E25B960D-4621-4DB9-95FF-277775737C3B}" sibTransId="{707BDC1C-B95B-43D4-B9CB-9C96EFFF92C5}"/>
    <dgm:cxn modelId="{118F5F95-7582-4884-9645-72FBF76AC80E}" type="presOf" srcId="{5FE31989-C33B-4A1D-83A9-26EB2B9EF6E4}" destId="{FFB5F309-3422-4A00-8D73-F14F054091CB}" srcOrd="1" destOrd="0" presId="urn:microsoft.com/office/officeart/2005/8/layout/orgChart1"/>
    <dgm:cxn modelId="{134DE678-EF2C-4E63-80CB-C4A788D3B5B1}" type="presOf" srcId="{84AB6CE3-D5DE-4FA3-B8C5-DE22859B5FE8}" destId="{49D22EE5-B1CC-4606-A4E4-5B5907336A69}" srcOrd="0" destOrd="0" presId="urn:microsoft.com/office/officeart/2005/8/layout/orgChart1"/>
    <dgm:cxn modelId="{7401976F-0539-421E-BA04-5A572AE4ED7F}" type="presOf" srcId="{72ECD28D-882A-4287-9CC1-CBE6EDA6ED6C}" destId="{EAB19A3F-CBBE-4338-8B68-0F5DD275A0E4}" srcOrd="0" destOrd="0" presId="urn:microsoft.com/office/officeart/2005/8/layout/orgChart1"/>
    <dgm:cxn modelId="{EDB2D607-9C18-44FB-B942-A93E28FFA942}" type="presOf" srcId="{1C741B89-2A97-44AF-AD96-D3BE8D365B68}" destId="{0ADAC587-EE75-4BD6-8F2E-1249A8DFFF7C}" srcOrd="0" destOrd="0" presId="urn:microsoft.com/office/officeart/2005/8/layout/orgChart1"/>
    <dgm:cxn modelId="{4DAE5CD0-AAE6-4105-AEAA-34ADD7FBE723}" type="presOf" srcId="{A0862CAE-43C6-4102-A146-4E8B2CA443FC}" destId="{BAF9B4B6-51A2-4DE0-AFB3-40C8797E361C}" srcOrd="0" destOrd="0" presId="urn:microsoft.com/office/officeart/2005/8/layout/orgChart1"/>
    <dgm:cxn modelId="{E2AAEED2-DC1A-4E1A-9CAF-6DE6F5701111}" srcId="{84AB6CE3-D5DE-4FA3-B8C5-DE22859B5FE8}" destId="{AB1C7422-917C-4CB0-A7CF-5F115DCB7C00}" srcOrd="0" destOrd="0" parTransId="{5AA2B2C4-41F7-4EAA-8BD6-782039EB2429}" sibTransId="{DF854053-00F7-4EB6-9CF9-0B8554529868}"/>
    <dgm:cxn modelId="{78833100-43E9-43DF-B157-67B11C3E1103}" type="presParOf" srcId="{49D22EE5-B1CC-4606-A4E4-5B5907336A69}" destId="{8D3615B5-F729-4839-8B47-1A4781B0070F}" srcOrd="0" destOrd="0" presId="urn:microsoft.com/office/officeart/2005/8/layout/orgChart1"/>
    <dgm:cxn modelId="{3AFE4B55-0771-4D89-A087-B5D9EFF2F8A9}" type="presParOf" srcId="{8D3615B5-F729-4839-8B47-1A4781B0070F}" destId="{A53B997C-F08B-4E9B-B0F2-3C14D10F2346}" srcOrd="0" destOrd="0" presId="urn:microsoft.com/office/officeart/2005/8/layout/orgChart1"/>
    <dgm:cxn modelId="{A6EA12FE-302D-47B2-8F57-646E7E80A6EF}" type="presParOf" srcId="{A53B997C-F08B-4E9B-B0F2-3C14D10F2346}" destId="{7CD49F07-AA40-4120-BF2A-C195129C72E1}" srcOrd="0" destOrd="0" presId="urn:microsoft.com/office/officeart/2005/8/layout/orgChart1"/>
    <dgm:cxn modelId="{3565CDF5-F7F5-45FF-BD34-BB059BAF5EEC}" type="presParOf" srcId="{A53B997C-F08B-4E9B-B0F2-3C14D10F2346}" destId="{656B100F-43A6-43B7-866A-C93AE598EA9B}" srcOrd="1" destOrd="0" presId="urn:microsoft.com/office/officeart/2005/8/layout/orgChart1"/>
    <dgm:cxn modelId="{72D4CFBC-B48C-4004-84B9-CF7F08A2486A}" type="presParOf" srcId="{8D3615B5-F729-4839-8B47-1A4781B0070F}" destId="{40BABB6B-17C6-4F3C-B033-BBE7DF53F96E}" srcOrd="1" destOrd="0" presId="urn:microsoft.com/office/officeart/2005/8/layout/orgChart1"/>
    <dgm:cxn modelId="{25205FBC-0364-435F-A06C-D47C5AEF8150}" type="presParOf" srcId="{40BABB6B-17C6-4F3C-B033-BBE7DF53F96E}" destId="{E899F4C4-110E-4E60-8A84-603ABF6E8711}" srcOrd="0" destOrd="0" presId="urn:microsoft.com/office/officeart/2005/8/layout/orgChart1"/>
    <dgm:cxn modelId="{D721D1FB-DDE9-4C9B-9D09-0D408519CABF}" type="presParOf" srcId="{40BABB6B-17C6-4F3C-B033-BBE7DF53F96E}" destId="{D85F4C01-2DD3-4B27-89FB-ECEF9A5CAD5D}" srcOrd="1" destOrd="0" presId="urn:microsoft.com/office/officeart/2005/8/layout/orgChart1"/>
    <dgm:cxn modelId="{FAE7B8E9-16D8-4B42-8824-0F4836A3CABA}" type="presParOf" srcId="{D85F4C01-2DD3-4B27-89FB-ECEF9A5CAD5D}" destId="{43CC089D-B48B-4D33-A6CA-A8870642C5DD}" srcOrd="0" destOrd="0" presId="urn:microsoft.com/office/officeart/2005/8/layout/orgChart1"/>
    <dgm:cxn modelId="{49E4962B-E2EF-40FA-8303-8EEBECD7ED20}" type="presParOf" srcId="{43CC089D-B48B-4D33-A6CA-A8870642C5DD}" destId="{0ADAC587-EE75-4BD6-8F2E-1249A8DFFF7C}" srcOrd="0" destOrd="0" presId="urn:microsoft.com/office/officeart/2005/8/layout/orgChart1"/>
    <dgm:cxn modelId="{41DFF5CC-9029-4DD3-96D1-4B97B6DC744B}" type="presParOf" srcId="{43CC089D-B48B-4D33-A6CA-A8870642C5DD}" destId="{10979825-3406-4C99-A760-0725CAB136DD}" srcOrd="1" destOrd="0" presId="urn:microsoft.com/office/officeart/2005/8/layout/orgChart1"/>
    <dgm:cxn modelId="{2F8964DA-0766-4C88-BC3F-1088EA679A09}" type="presParOf" srcId="{D85F4C01-2DD3-4B27-89FB-ECEF9A5CAD5D}" destId="{80D561C0-2CAC-424B-840E-7B54B4E8B6AE}" srcOrd="1" destOrd="0" presId="urn:microsoft.com/office/officeart/2005/8/layout/orgChart1"/>
    <dgm:cxn modelId="{8607D05A-2053-42F9-9170-6820C70E6575}" type="presParOf" srcId="{D85F4C01-2DD3-4B27-89FB-ECEF9A5CAD5D}" destId="{F8C7C23B-4355-4448-991C-692A9C1A0F87}" srcOrd="2" destOrd="0" presId="urn:microsoft.com/office/officeart/2005/8/layout/orgChart1"/>
    <dgm:cxn modelId="{AB451A7F-2DCF-46FB-93BE-B16E6CE0F814}" type="presParOf" srcId="{40BABB6B-17C6-4F3C-B033-BBE7DF53F96E}" destId="{EAB19A3F-CBBE-4338-8B68-0F5DD275A0E4}" srcOrd="2" destOrd="0" presId="urn:microsoft.com/office/officeart/2005/8/layout/orgChart1"/>
    <dgm:cxn modelId="{DC4F1274-9732-40BE-9EEC-CFB6084AC612}" type="presParOf" srcId="{40BABB6B-17C6-4F3C-B033-BBE7DF53F96E}" destId="{1B99481E-20D2-4EEA-98AB-64BF379ED86D}" srcOrd="3" destOrd="0" presId="urn:microsoft.com/office/officeart/2005/8/layout/orgChart1"/>
    <dgm:cxn modelId="{8E8322E0-C68B-47EC-828D-AA7A0BD2F354}" type="presParOf" srcId="{1B99481E-20D2-4EEA-98AB-64BF379ED86D}" destId="{ABA4F6D3-8DB4-40B2-8141-19A45B4AEC06}" srcOrd="0" destOrd="0" presId="urn:microsoft.com/office/officeart/2005/8/layout/orgChart1"/>
    <dgm:cxn modelId="{A1B6D671-37D3-4C61-A443-3D71E53C5CF6}" type="presParOf" srcId="{ABA4F6D3-8DB4-40B2-8141-19A45B4AEC06}" destId="{8F11A94C-E5F0-4E88-B133-0D56B8AD4F7C}" srcOrd="0" destOrd="0" presId="urn:microsoft.com/office/officeart/2005/8/layout/orgChart1"/>
    <dgm:cxn modelId="{E5173842-A1A8-464E-9102-06199115442A}" type="presParOf" srcId="{ABA4F6D3-8DB4-40B2-8141-19A45B4AEC06}" destId="{FFB5F309-3422-4A00-8D73-F14F054091CB}" srcOrd="1" destOrd="0" presId="urn:microsoft.com/office/officeart/2005/8/layout/orgChart1"/>
    <dgm:cxn modelId="{99F38615-9B4E-4A80-93FF-6829EA3320AA}" type="presParOf" srcId="{1B99481E-20D2-4EEA-98AB-64BF379ED86D}" destId="{0226D5E4-3C68-4CA4-AFF5-B21938642BEC}" srcOrd="1" destOrd="0" presId="urn:microsoft.com/office/officeart/2005/8/layout/orgChart1"/>
    <dgm:cxn modelId="{82D6434E-562F-42E0-8E25-BD3004576616}" type="presParOf" srcId="{1B99481E-20D2-4EEA-98AB-64BF379ED86D}" destId="{C5132ED2-424B-4662-9013-A0A302663279}" srcOrd="2" destOrd="0" presId="urn:microsoft.com/office/officeart/2005/8/layout/orgChart1"/>
    <dgm:cxn modelId="{6C94DC04-77EF-4C75-A7DD-43FBBF3C744C}" type="presParOf" srcId="{40BABB6B-17C6-4F3C-B033-BBE7DF53F96E}" destId="{0081D45A-1E4F-4F11-AE3D-D8E164EFC933}" srcOrd="4" destOrd="0" presId="urn:microsoft.com/office/officeart/2005/8/layout/orgChart1"/>
    <dgm:cxn modelId="{61033241-CC49-424A-992B-42968D012D30}" type="presParOf" srcId="{40BABB6B-17C6-4F3C-B033-BBE7DF53F96E}" destId="{D4380659-7ED3-412E-956F-D2E8E1C2BBD3}" srcOrd="5" destOrd="0" presId="urn:microsoft.com/office/officeart/2005/8/layout/orgChart1"/>
    <dgm:cxn modelId="{D3569A21-052C-427E-8116-F60F1E49AB2E}" type="presParOf" srcId="{D4380659-7ED3-412E-956F-D2E8E1C2BBD3}" destId="{D90CA1A2-1AAF-43CF-B23F-2B3CE886C1D5}" srcOrd="0" destOrd="0" presId="urn:microsoft.com/office/officeart/2005/8/layout/orgChart1"/>
    <dgm:cxn modelId="{B1C1A3A7-77D4-49EC-8689-961953090A2C}" type="presParOf" srcId="{D90CA1A2-1AAF-43CF-B23F-2B3CE886C1D5}" destId="{BAF9B4B6-51A2-4DE0-AFB3-40C8797E361C}" srcOrd="0" destOrd="0" presId="urn:microsoft.com/office/officeart/2005/8/layout/orgChart1"/>
    <dgm:cxn modelId="{E7B62144-C431-47B4-9499-43D5B41FE156}" type="presParOf" srcId="{D90CA1A2-1AAF-43CF-B23F-2B3CE886C1D5}" destId="{91F51158-482F-4CCF-A826-F9C6F4D512F1}" srcOrd="1" destOrd="0" presId="urn:microsoft.com/office/officeart/2005/8/layout/orgChart1"/>
    <dgm:cxn modelId="{07D78D82-648E-489E-BBB8-8BBBFB3070C5}" type="presParOf" srcId="{D4380659-7ED3-412E-956F-D2E8E1C2BBD3}" destId="{3318D11C-9E29-4981-824D-01F715E68F9F}" srcOrd="1" destOrd="0" presId="urn:microsoft.com/office/officeart/2005/8/layout/orgChart1"/>
    <dgm:cxn modelId="{B41EF3A1-9DDE-4E74-9D51-8D60C7B8DD0B}" type="presParOf" srcId="{D4380659-7ED3-412E-956F-D2E8E1C2BBD3}" destId="{6EC37BA3-A2FD-4127-81A0-0C6A718C4203}" srcOrd="2" destOrd="0" presId="urn:microsoft.com/office/officeart/2005/8/layout/orgChart1"/>
    <dgm:cxn modelId="{DAD21E52-AD88-4419-88FD-E12E91D18A31}" type="presParOf" srcId="{8D3615B5-F729-4839-8B47-1A4781B0070F}" destId="{6621DAE3-CF30-4282-8C1D-038144A01B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AD31B-24F8-4CFF-9C68-CD8F7BB945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4D01A-832F-4538-9CF2-30041B0F78AD}">
      <dgm:prSet phldrT="[Text]"/>
      <dgm:spPr/>
      <dgm:t>
        <a:bodyPr/>
        <a:lstStyle/>
        <a:p>
          <a:r>
            <a:rPr lang="en-US" dirty="0" smtClean="0"/>
            <a:t>EAPCRI Steering committee</a:t>
          </a:r>
          <a:endParaRPr lang="en-US" dirty="0"/>
        </a:p>
      </dgm:t>
    </dgm:pt>
    <dgm:pt modelId="{8CB58F09-5430-4671-A4B8-1E2203F650C6}" type="parTrans" cxnId="{01618031-9D04-45D7-BADD-3E072D18A8E7}">
      <dgm:prSet/>
      <dgm:spPr/>
      <dgm:t>
        <a:bodyPr/>
        <a:lstStyle/>
        <a:p>
          <a:endParaRPr lang="en-US"/>
        </a:p>
      </dgm:t>
    </dgm:pt>
    <dgm:pt modelId="{CD8DF46A-8BE5-4BB0-968D-89A9FC87A986}" type="sibTrans" cxnId="{01618031-9D04-45D7-BADD-3E072D18A8E7}">
      <dgm:prSet/>
      <dgm:spPr/>
      <dgm:t>
        <a:bodyPr/>
        <a:lstStyle/>
        <a:p>
          <a:endParaRPr lang="en-US"/>
        </a:p>
      </dgm:t>
    </dgm:pt>
    <dgm:pt modelId="{2A492AE0-C01A-48CF-9C45-9E10751617C6}" type="asst">
      <dgm:prSet phldrT="[Text]"/>
      <dgm:spPr/>
      <dgm:t>
        <a:bodyPr/>
        <a:lstStyle/>
        <a:p>
          <a:r>
            <a:rPr lang="en-US" dirty="0" smtClean="0"/>
            <a:t>FPCI Steering committee</a:t>
          </a:r>
          <a:endParaRPr lang="en-US" dirty="0"/>
        </a:p>
      </dgm:t>
    </dgm:pt>
    <dgm:pt modelId="{2EB883D8-9134-4298-9D15-0D762F9B389C}" type="parTrans" cxnId="{2FC2DBF4-86F3-40D6-96B1-154E341BAC1F}">
      <dgm:prSet/>
      <dgm:spPr/>
      <dgm:t>
        <a:bodyPr/>
        <a:lstStyle/>
        <a:p>
          <a:endParaRPr lang="en-US"/>
        </a:p>
      </dgm:t>
    </dgm:pt>
    <dgm:pt modelId="{CFD514BE-DCF7-48F5-90DD-6F800133F104}" type="sibTrans" cxnId="{2FC2DBF4-86F3-40D6-96B1-154E341BAC1F}">
      <dgm:prSet/>
      <dgm:spPr/>
      <dgm:t>
        <a:bodyPr/>
        <a:lstStyle/>
        <a:p>
          <a:endParaRPr lang="en-US"/>
        </a:p>
      </dgm:t>
    </dgm:pt>
    <dgm:pt modelId="{DABEC2C7-469B-4F75-AF70-1E79711BB509}">
      <dgm:prSet phldrT="[Text]"/>
      <dgm:spPr/>
      <dgm:t>
        <a:bodyPr/>
        <a:lstStyle/>
        <a:p>
          <a:r>
            <a:rPr lang="en-US" dirty="0" smtClean="0"/>
            <a:t>LWP</a:t>
          </a:r>
          <a:endParaRPr lang="en-US" dirty="0"/>
        </a:p>
      </dgm:t>
    </dgm:pt>
    <dgm:pt modelId="{CF2197A3-9CFB-4BF1-8D2D-94DD68E8BF50}" type="parTrans" cxnId="{8EFF6D0C-44AA-41D5-AC42-8AEA73CF8F85}">
      <dgm:prSet/>
      <dgm:spPr/>
      <dgm:t>
        <a:bodyPr/>
        <a:lstStyle/>
        <a:p>
          <a:endParaRPr lang="en-US"/>
        </a:p>
      </dgm:t>
    </dgm:pt>
    <dgm:pt modelId="{17EF58F4-9ED6-4E0B-8EEA-048CA1AB0631}" type="sibTrans" cxnId="{8EFF6D0C-44AA-41D5-AC42-8AEA73CF8F85}">
      <dgm:prSet/>
      <dgm:spPr/>
      <dgm:t>
        <a:bodyPr/>
        <a:lstStyle/>
        <a:p>
          <a:endParaRPr lang="en-US"/>
        </a:p>
      </dgm:t>
    </dgm:pt>
    <dgm:pt modelId="{C062A67C-58BB-4E89-9020-1663A31460B9}">
      <dgm:prSet phldrT="[Text]"/>
      <dgm:spPr/>
      <dgm:t>
        <a:bodyPr/>
        <a:lstStyle/>
        <a:p>
          <a:r>
            <a:rPr lang="en-US" dirty="0" smtClean="0"/>
            <a:t>CWP</a:t>
          </a:r>
          <a:endParaRPr lang="en-US" dirty="0"/>
        </a:p>
      </dgm:t>
    </dgm:pt>
    <dgm:pt modelId="{338C497B-1704-4F11-8A80-24CFB8A5A70F}" type="parTrans" cxnId="{F5BA3B28-4496-425B-B843-B030FDC0A14E}">
      <dgm:prSet/>
      <dgm:spPr/>
      <dgm:t>
        <a:bodyPr/>
        <a:lstStyle/>
        <a:p>
          <a:endParaRPr lang="en-US"/>
        </a:p>
      </dgm:t>
    </dgm:pt>
    <dgm:pt modelId="{DFEC8BB1-4DCD-403C-8B10-BA5E9118AA08}" type="sibTrans" cxnId="{F5BA3B28-4496-425B-B843-B030FDC0A14E}">
      <dgm:prSet/>
      <dgm:spPr/>
      <dgm:t>
        <a:bodyPr/>
        <a:lstStyle/>
        <a:p>
          <a:endParaRPr lang="en-US"/>
        </a:p>
      </dgm:t>
    </dgm:pt>
    <dgm:pt modelId="{E787EFF6-F441-46B4-8807-A25507006799}">
      <dgm:prSet phldrT="[Text]"/>
      <dgm:spPr/>
      <dgm:t>
        <a:bodyPr/>
        <a:lstStyle/>
        <a:p>
          <a:r>
            <a:rPr lang="en-US" dirty="0" smtClean="0"/>
            <a:t>SWP</a:t>
          </a:r>
          <a:endParaRPr lang="en-US" dirty="0"/>
        </a:p>
      </dgm:t>
    </dgm:pt>
    <dgm:pt modelId="{5C9F379D-A970-4B07-B924-F2774F3E2420}" type="parTrans" cxnId="{4D366514-70D0-40ED-A24D-2CCC8EB25455}">
      <dgm:prSet/>
      <dgm:spPr/>
      <dgm:t>
        <a:bodyPr/>
        <a:lstStyle/>
        <a:p>
          <a:endParaRPr lang="en-US"/>
        </a:p>
      </dgm:t>
    </dgm:pt>
    <dgm:pt modelId="{39654396-760D-4542-BFE9-2805F4B060CE}" type="sibTrans" cxnId="{4D366514-70D0-40ED-A24D-2CCC8EB25455}">
      <dgm:prSet/>
      <dgm:spPr/>
      <dgm:t>
        <a:bodyPr/>
        <a:lstStyle/>
        <a:p>
          <a:endParaRPr lang="en-US"/>
        </a:p>
      </dgm:t>
    </dgm:pt>
    <dgm:pt modelId="{2944C327-0B18-49C6-9A6B-7BF296F861AC}">
      <dgm:prSet/>
      <dgm:spPr/>
      <dgm:t>
        <a:bodyPr/>
        <a:lstStyle/>
        <a:p>
          <a:r>
            <a:rPr lang="en-US" i="1" dirty="0" smtClean="0"/>
            <a:t>Aspergillus</a:t>
          </a:r>
        </a:p>
        <a:p>
          <a:r>
            <a:rPr lang="en-US" i="1" dirty="0" smtClean="0"/>
            <a:t>Candida</a:t>
          </a:r>
        </a:p>
        <a:p>
          <a:r>
            <a:rPr lang="en-US" dirty="0" err="1" smtClean="0"/>
            <a:t>Mucorales</a:t>
          </a:r>
          <a:endParaRPr lang="en-US" dirty="0" smtClean="0"/>
        </a:p>
        <a:p>
          <a:r>
            <a:rPr lang="en-US" i="1" dirty="0" smtClean="0"/>
            <a:t>Pneumocystis</a:t>
          </a:r>
        </a:p>
        <a:p>
          <a:r>
            <a:rPr lang="en-US" dirty="0" smtClean="0"/>
            <a:t>Tissue</a:t>
          </a:r>
          <a:endParaRPr lang="en-US" dirty="0"/>
        </a:p>
      </dgm:t>
    </dgm:pt>
    <dgm:pt modelId="{67417CF3-A865-42B4-8058-40441751748E}" type="parTrans" cxnId="{ACF11292-B10D-4A39-B595-2D632D76380E}">
      <dgm:prSet/>
      <dgm:spPr/>
      <dgm:t>
        <a:bodyPr/>
        <a:lstStyle/>
        <a:p>
          <a:endParaRPr lang="en-US"/>
        </a:p>
      </dgm:t>
    </dgm:pt>
    <dgm:pt modelId="{6253B83A-750A-43FD-B3E5-148479C6F20F}" type="sibTrans" cxnId="{ACF11292-B10D-4A39-B595-2D632D76380E}">
      <dgm:prSet/>
      <dgm:spPr/>
      <dgm:t>
        <a:bodyPr/>
        <a:lstStyle/>
        <a:p>
          <a:endParaRPr lang="en-US"/>
        </a:p>
      </dgm:t>
    </dgm:pt>
    <dgm:pt modelId="{FB362E81-C374-4DBE-B359-A57934FB7B68}">
      <dgm:prSet/>
      <dgm:spPr/>
      <dgm:t>
        <a:bodyPr/>
        <a:lstStyle/>
        <a:p>
          <a:r>
            <a:rPr lang="en-US" i="1" dirty="0" smtClean="0"/>
            <a:t>Aspergillus</a:t>
          </a:r>
        </a:p>
        <a:p>
          <a:r>
            <a:rPr lang="en-US" i="1" dirty="0" smtClean="0"/>
            <a:t>Candida</a:t>
          </a:r>
        </a:p>
        <a:p>
          <a:r>
            <a:rPr lang="en-US" dirty="0" err="1" smtClean="0"/>
            <a:t>Mucorales</a:t>
          </a:r>
          <a:endParaRPr lang="en-US" dirty="0" smtClean="0"/>
        </a:p>
        <a:p>
          <a:r>
            <a:rPr lang="en-US" i="1" dirty="0" smtClean="0"/>
            <a:t>Pneumocystis</a:t>
          </a:r>
        </a:p>
        <a:p>
          <a:r>
            <a:rPr lang="en-US" dirty="0" smtClean="0"/>
            <a:t>Tissue</a:t>
          </a:r>
          <a:endParaRPr lang="en-US" dirty="0"/>
        </a:p>
      </dgm:t>
    </dgm:pt>
    <dgm:pt modelId="{2C4E6407-A917-4F26-9A8F-52C98BD80309}" type="parTrans" cxnId="{CA77B9A8-F124-45AD-ADEF-F5664DAB04BC}">
      <dgm:prSet/>
      <dgm:spPr/>
      <dgm:t>
        <a:bodyPr/>
        <a:lstStyle/>
        <a:p>
          <a:endParaRPr lang="en-US"/>
        </a:p>
      </dgm:t>
    </dgm:pt>
    <dgm:pt modelId="{A1F443CF-CFAF-4B50-AFE5-973E165CE761}" type="sibTrans" cxnId="{CA77B9A8-F124-45AD-ADEF-F5664DAB04BC}">
      <dgm:prSet/>
      <dgm:spPr/>
      <dgm:t>
        <a:bodyPr/>
        <a:lstStyle/>
        <a:p>
          <a:endParaRPr lang="en-US"/>
        </a:p>
      </dgm:t>
    </dgm:pt>
    <dgm:pt modelId="{6B069657-4F59-4520-B73D-DB78E3A272CF}" type="pres">
      <dgm:prSet presAssocID="{82AAD31B-24F8-4CFF-9C68-CD8F7BB94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66C8BD-233C-4D0A-8D39-D6C978B53364}" type="pres">
      <dgm:prSet presAssocID="{0594D01A-832F-4538-9CF2-30041B0F78AD}" presName="hierRoot1" presStyleCnt="0">
        <dgm:presLayoutVars>
          <dgm:hierBranch val="init"/>
        </dgm:presLayoutVars>
      </dgm:prSet>
      <dgm:spPr/>
    </dgm:pt>
    <dgm:pt modelId="{6E8CF122-C662-4681-BCE2-A1BFC89568E1}" type="pres">
      <dgm:prSet presAssocID="{0594D01A-832F-4538-9CF2-30041B0F78AD}" presName="rootComposite1" presStyleCnt="0"/>
      <dgm:spPr/>
    </dgm:pt>
    <dgm:pt modelId="{F3CEDE7A-2108-4358-B3FE-1022941978A1}" type="pres">
      <dgm:prSet presAssocID="{0594D01A-832F-4538-9CF2-30041B0F78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747A2-BDCA-4AB6-AE52-AF46B0718132}" type="pres">
      <dgm:prSet presAssocID="{0594D01A-832F-4538-9CF2-30041B0F78A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574B504-C028-435F-B31E-244147321FE3}" type="pres">
      <dgm:prSet presAssocID="{0594D01A-832F-4538-9CF2-30041B0F78AD}" presName="hierChild2" presStyleCnt="0"/>
      <dgm:spPr/>
    </dgm:pt>
    <dgm:pt modelId="{746DC6E0-0DDF-4374-AB8F-49AC729E9A4E}" type="pres">
      <dgm:prSet presAssocID="{CF2197A3-9CFB-4BF1-8D2D-94DD68E8BF5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98620C1-C00A-4228-BE89-3538018F600F}" type="pres">
      <dgm:prSet presAssocID="{DABEC2C7-469B-4F75-AF70-1E79711BB509}" presName="hierRoot2" presStyleCnt="0">
        <dgm:presLayoutVars>
          <dgm:hierBranch val="init"/>
        </dgm:presLayoutVars>
      </dgm:prSet>
      <dgm:spPr/>
    </dgm:pt>
    <dgm:pt modelId="{4EC77BDF-9AD8-4C91-A660-2AF28648F413}" type="pres">
      <dgm:prSet presAssocID="{DABEC2C7-469B-4F75-AF70-1E79711BB509}" presName="rootComposite" presStyleCnt="0"/>
      <dgm:spPr/>
    </dgm:pt>
    <dgm:pt modelId="{D0E8182B-0680-4FDA-A261-810776A7F292}" type="pres">
      <dgm:prSet presAssocID="{DABEC2C7-469B-4F75-AF70-1E79711BB5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B22953-4EA5-47D3-BF8B-4E5ED40BE79E}" type="pres">
      <dgm:prSet presAssocID="{DABEC2C7-469B-4F75-AF70-1E79711BB509}" presName="rootConnector" presStyleLbl="node2" presStyleIdx="0" presStyleCnt="3"/>
      <dgm:spPr/>
      <dgm:t>
        <a:bodyPr/>
        <a:lstStyle/>
        <a:p>
          <a:endParaRPr lang="en-US"/>
        </a:p>
      </dgm:t>
    </dgm:pt>
    <dgm:pt modelId="{395BF9DB-B055-4DEC-BF33-9A1EC728C9E5}" type="pres">
      <dgm:prSet presAssocID="{DABEC2C7-469B-4F75-AF70-1E79711BB509}" presName="hierChild4" presStyleCnt="0"/>
      <dgm:spPr/>
    </dgm:pt>
    <dgm:pt modelId="{50692DE8-1301-4824-B54F-5C38C396808D}" type="pres">
      <dgm:prSet presAssocID="{67417CF3-A865-42B4-8058-40441751748E}" presName="Name37" presStyleLbl="parChTrans1D3" presStyleIdx="0" presStyleCnt="2"/>
      <dgm:spPr/>
      <dgm:t>
        <a:bodyPr/>
        <a:lstStyle/>
        <a:p>
          <a:endParaRPr lang="en-US"/>
        </a:p>
      </dgm:t>
    </dgm:pt>
    <dgm:pt modelId="{41951909-EF70-4E0E-A544-A1451A3D6C5F}" type="pres">
      <dgm:prSet presAssocID="{2944C327-0B18-49C6-9A6B-7BF296F861AC}" presName="hierRoot2" presStyleCnt="0">
        <dgm:presLayoutVars>
          <dgm:hierBranch val="init"/>
        </dgm:presLayoutVars>
      </dgm:prSet>
      <dgm:spPr/>
    </dgm:pt>
    <dgm:pt modelId="{F13D8FAE-24E4-4B06-856D-C272EDA76818}" type="pres">
      <dgm:prSet presAssocID="{2944C327-0B18-49C6-9A6B-7BF296F861AC}" presName="rootComposite" presStyleCnt="0"/>
      <dgm:spPr/>
    </dgm:pt>
    <dgm:pt modelId="{D28B77DD-AA73-4D1A-8A07-D1E64DD89FBE}" type="pres">
      <dgm:prSet presAssocID="{2944C327-0B18-49C6-9A6B-7BF296F861AC}" presName="rootText" presStyleLbl="node3" presStyleIdx="0" presStyleCnt="2" custScaleY="250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293E1C-BC10-4E9C-9A70-C59B21D4F506}" type="pres">
      <dgm:prSet presAssocID="{2944C327-0B18-49C6-9A6B-7BF296F861AC}" presName="rootConnector" presStyleLbl="node3" presStyleIdx="0" presStyleCnt="2"/>
      <dgm:spPr/>
      <dgm:t>
        <a:bodyPr/>
        <a:lstStyle/>
        <a:p>
          <a:endParaRPr lang="en-US"/>
        </a:p>
      </dgm:t>
    </dgm:pt>
    <dgm:pt modelId="{12A429EC-D15E-4083-B9F1-FA590B5230C8}" type="pres">
      <dgm:prSet presAssocID="{2944C327-0B18-49C6-9A6B-7BF296F861AC}" presName="hierChild4" presStyleCnt="0"/>
      <dgm:spPr/>
    </dgm:pt>
    <dgm:pt modelId="{AD1916FC-76D1-45D4-950B-3F31AC10D7D7}" type="pres">
      <dgm:prSet presAssocID="{2944C327-0B18-49C6-9A6B-7BF296F861AC}" presName="hierChild5" presStyleCnt="0"/>
      <dgm:spPr/>
    </dgm:pt>
    <dgm:pt modelId="{E99A0F4B-2FEE-4A16-9E71-470C592F5144}" type="pres">
      <dgm:prSet presAssocID="{DABEC2C7-469B-4F75-AF70-1E79711BB509}" presName="hierChild5" presStyleCnt="0"/>
      <dgm:spPr/>
    </dgm:pt>
    <dgm:pt modelId="{90502B89-5E33-427A-926B-F469C2ED887B}" type="pres">
      <dgm:prSet presAssocID="{338C497B-1704-4F11-8A80-24CFB8A5A70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ED692F6-F12F-432B-B0F7-F35072981C6B}" type="pres">
      <dgm:prSet presAssocID="{C062A67C-58BB-4E89-9020-1663A31460B9}" presName="hierRoot2" presStyleCnt="0">
        <dgm:presLayoutVars>
          <dgm:hierBranch val="init"/>
        </dgm:presLayoutVars>
      </dgm:prSet>
      <dgm:spPr/>
    </dgm:pt>
    <dgm:pt modelId="{A34C8ADF-603F-444E-87BC-23963EB7559A}" type="pres">
      <dgm:prSet presAssocID="{C062A67C-58BB-4E89-9020-1663A31460B9}" presName="rootComposite" presStyleCnt="0"/>
      <dgm:spPr/>
    </dgm:pt>
    <dgm:pt modelId="{9A69D07D-1D1C-4609-A6BF-F081732DF860}" type="pres">
      <dgm:prSet presAssocID="{C062A67C-58BB-4E89-9020-1663A31460B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425337-80DF-4AE4-901F-9481F3C63783}" type="pres">
      <dgm:prSet presAssocID="{C062A67C-58BB-4E89-9020-1663A31460B9}" presName="rootConnector" presStyleLbl="node2" presStyleIdx="1" presStyleCnt="3"/>
      <dgm:spPr/>
      <dgm:t>
        <a:bodyPr/>
        <a:lstStyle/>
        <a:p>
          <a:endParaRPr lang="en-US"/>
        </a:p>
      </dgm:t>
    </dgm:pt>
    <dgm:pt modelId="{C5040347-3A22-4F36-814E-BA7EE23F612F}" type="pres">
      <dgm:prSet presAssocID="{C062A67C-58BB-4E89-9020-1663A31460B9}" presName="hierChild4" presStyleCnt="0"/>
      <dgm:spPr/>
    </dgm:pt>
    <dgm:pt modelId="{89323691-3FD9-4D80-9685-080F3BA1BA58}" type="pres">
      <dgm:prSet presAssocID="{2C4E6407-A917-4F26-9A8F-52C98BD80309}" presName="Name37" presStyleLbl="parChTrans1D3" presStyleIdx="1" presStyleCnt="2"/>
      <dgm:spPr/>
      <dgm:t>
        <a:bodyPr/>
        <a:lstStyle/>
        <a:p>
          <a:endParaRPr lang="en-US"/>
        </a:p>
      </dgm:t>
    </dgm:pt>
    <dgm:pt modelId="{41069C2C-75FC-465E-98C3-D7B1872434BA}" type="pres">
      <dgm:prSet presAssocID="{FB362E81-C374-4DBE-B359-A57934FB7B68}" presName="hierRoot2" presStyleCnt="0">
        <dgm:presLayoutVars>
          <dgm:hierBranch val="init"/>
        </dgm:presLayoutVars>
      </dgm:prSet>
      <dgm:spPr/>
    </dgm:pt>
    <dgm:pt modelId="{45386FE1-8277-4BAD-B05B-FEA831DDDFB3}" type="pres">
      <dgm:prSet presAssocID="{FB362E81-C374-4DBE-B359-A57934FB7B68}" presName="rootComposite" presStyleCnt="0"/>
      <dgm:spPr/>
    </dgm:pt>
    <dgm:pt modelId="{0A8EB936-D922-4740-9AB7-0E024FF4DAE7}" type="pres">
      <dgm:prSet presAssocID="{FB362E81-C374-4DBE-B359-A57934FB7B68}" presName="rootText" presStyleLbl="node3" presStyleIdx="1" presStyleCnt="2" custScaleY="237513" custLinFactNeighborX="-798" custLinFactNeighborY="9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7E6E4C-B1C6-4EE4-B4D9-330E254CC249}" type="pres">
      <dgm:prSet presAssocID="{FB362E81-C374-4DBE-B359-A57934FB7B68}" presName="rootConnector" presStyleLbl="node3" presStyleIdx="1" presStyleCnt="2"/>
      <dgm:spPr/>
      <dgm:t>
        <a:bodyPr/>
        <a:lstStyle/>
        <a:p>
          <a:endParaRPr lang="en-US"/>
        </a:p>
      </dgm:t>
    </dgm:pt>
    <dgm:pt modelId="{C168DB72-1652-4043-B090-B45D14D42F90}" type="pres">
      <dgm:prSet presAssocID="{FB362E81-C374-4DBE-B359-A57934FB7B68}" presName="hierChild4" presStyleCnt="0"/>
      <dgm:spPr/>
    </dgm:pt>
    <dgm:pt modelId="{BE3E27CC-20E4-4186-9C46-E367431D3D2E}" type="pres">
      <dgm:prSet presAssocID="{FB362E81-C374-4DBE-B359-A57934FB7B68}" presName="hierChild5" presStyleCnt="0"/>
      <dgm:spPr/>
    </dgm:pt>
    <dgm:pt modelId="{2739DE7C-E419-4B50-9B57-F5477CCA90CB}" type="pres">
      <dgm:prSet presAssocID="{C062A67C-58BB-4E89-9020-1663A31460B9}" presName="hierChild5" presStyleCnt="0"/>
      <dgm:spPr/>
    </dgm:pt>
    <dgm:pt modelId="{39CEE373-5668-4B30-9247-903ED05ADE25}" type="pres">
      <dgm:prSet presAssocID="{5C9F379D-A970-4B07-B924-F2774F3E242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A8E0FCB8-D460-4E5E-98ED-2AD35833A1AC}" type="pres">
      <dgm:prSet presAssocID="{E787EFF6-F441-46B4-8807-A25507006799}" presName="hierRoot2" presStyleCnt="0">
        <dgm:presLayoutVars>
          <dgm:hierBranch val="init"/>
        </dgm:presLayoutVars>
      </dgm:prSet>
      <dgm:spPr/>
    </dgm:pt>
    <dgm:pt modelId="{E5CCB323-8D25-4155-A93C-1DCE1B834F6F}" type="pres">
      <dgm:prSet presAssocID="{E787EFF6-F441-46B4-8807-A25507006799}" presName="rootComposite" presStyleCnt="0"/>
      <dgm:spPr/>
    </dgm:pt>
    <dgm:pt modelId="{EA7EDF0B-5301-4F20-84A3-F51E2EE63BC0}" type="pres">
      <dgm:prSet presAssocID="{E787EFF6-F441-46B4-8807-A2550700679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34092A-4366-43D0-A9C5-2AC074E98078}" type="pres">
      <dgm:prSet presAssocID="{E787EFF6-F441-46B4-8807-A25507006799}" presName="rootConnector" presStyleLbl="node2" presStyleIdx="2" presStyleCnt="3"/>
      <dgm:spPr/>
      <dgm:t>
        <a:bodyPr/>
        <a:lstStyle/>
        <a:p>
          <a:endParaRPr lang="en-US"/>
        </a:p>
      </dgm:t>
    </dgm:pt>
    <dgm:pt modelId="{851B5FDE-2D46-4EF0-B082-67DED0BD6173}" type="pres">
      <dgm:prSet presAssocID="{E787EFF6-F441-46B4-8807-A25507006799}" presName="hierChild4" presStyleCnt="0"/>
      <dgm:spPr/>
    </dgm:pt>
    <dgm:pt modelId="{5A456F3D-66C6-4F3B-828F-E14BADAF4AB4}" type="pres">
      <dgm:prSet presAssocID="{E787EFF6-F441-46B4-8807-A25507006799}" presName="hierChild5" presStyleCnt="0"/>
      <dgm:spPr/>
    </dgm:pt>
    <dgm:pt modelId="{1A414D6F-4E4A-4D67-99F9-3824A98F082D}" type="pres">
      <dgm:prSet presAssocID="{0594D01A-832F-4538-9CF2-30041B0F78AD}" presName="hierChild3" presStyleCnt="0"/>
      <dgm:spPr/>
    </dgm:pt>
    <dgm:pt modelId="{0D57C083-5457-4F37-BA9E-CB1F0619481A}" type="pres">
      <dgm:prSet presAssocID="{2EB883D8-9134-4298-9D15-0D762F9B389C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4CF09B76-15D8-40AF-8F3A-FD8D398530CE}" type="pres">
      <dgm:prSet presAssocID="{2A492AE0-C01A-48CF-9C45-9E10751617C6}" presName="hierRoot3" presStyleCnt="0">
        <dgm:presLayoutVars>
          <dgm:hierBranch val="init"/>
        </dgm:presLayoutVars>
      </dgm:prSet>
      <dgm:spPr/>
    </dgm:pt>
    <dgm:pt modelId="{6AD5BB3B-322F-4586-A591-991F30A6D75A}" type="pres">
      <dgm:prSet presAssocID="{2A492AE0-C01A-48CF-9C45-9E10751617C6}" presName="rootComposite3" presStyleCnt="0"/>
      <dgm:spPr/>
    </dgm:pt>
    <dgm:pt modelId="{C3017627-4DA0-42D7-9157-19373C5C28A9}" type="pres">
      <dgm:prSet presAssocID="{2A492AE0-C01A-48CF-9C45-9E10751617C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49F9AB-C1A6-446F-BD42-66EB0B11B260}" type="pres">
      <dgm:prSet presAssocID="{2A492AE0-C01A-48CF-9C45-9E10751617C6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BC19443-847B-49D3-831A-5BAEF0C8D5E0}" type="pres">
      <dgm:prSet presAssocID="{2A492AE0-C01A-48CF-9C45-9E10751617C6}" presName="hierChild6" presStyleCnt="0"/>
      <dgm:spPr/>
    </dgm:pt>
    <dgm:pt modelId="{202E85F0-6CF9-4DA7-A632-FD04C7A5B12F}" type="pres">
      <dgm:prSet presAssocID="{2A492AE0-C01A-48CF-9C45-9E10751617C6}" presName="hierChild7" presStyleCnt="0"/>
      <dgm:spPr/>
    </dgm:pt>
  </dgm:ptLst>
  <dgm:cxnLst>
    <dgm:cxn modelId="{CA77B9A8-F124-45AD-ADEF-F5664DAB04BC}" srcId="{C062A67C-58BB-4E89-9020-1663A31460B9}" destId="{FB362E81-C374-4DBE-B359-A57934FB7B68}" srcOrd="0" destOrd="0" parTransId="{2C4E6407-A917-4F26-9A8F-52C98BD80309}" sibTransId="{A1F443CF-CFAF-4B50-AFE5-973E165CE761}"/>
    <dgm:cxn modelId="{D45F75CD-FEFD-4EA8-A2DF-6E773735271C}" type="presOf" srcId="{CF2197A3-9CFB-4BF1-8D2D-94DD68E8BF50}" destId="{746DC6E0-0DDF-4374-AB8F-49AC729E9A4E}" srcOrd="0" destOrd="0" presId="urn:microsoft.com/office/officeart/2005/8/layout/orgChart1"/>
    <dgm:cxn modelId="{71E7A838-6D10-4CAC-804E-379A30A4FC60}" type="presOf" srcId="{FB362E81-C374-4DBE-B359-A57934FB7B68}" destId="{1E7E6E4C-B1C6-4EE4-B4D9-330E254CC249}" srcOrd="1" destOrd="0" presId="urn:microsoft.com/office/officeart/2005/8/layout/orgChart1"/>
    <dgm:cxn modelId="{8EFF6D0C-44AA-41D5-AC42-8AEA73CF8F85}" srcId="{0594D01A-832F-4538-9CF2-30041B0F78AD}" destId="{DABEC2C7-469B-4F75-AF70-1E79711BB509}" srcOrd="1" destOrd="0" parTransId="{CF2197A3-9CFB-4BF1-8D2D-94DD68E8BF50}" sibTransId="{17EF58F4-9ED6-4E0B-8EEA-048CA1AB0631}"/>
    <dgm:cxn modelId="{49645A1E-B56C-450D-9959-B2202213DEAA}" type="presOf" srcId="{FB362E81-C374-4DBE-B359-A57934FB7B68}" destId="{0A8EB936-D922-4740-9AB7-0E024FF4DAE7}" srcOrd="0" destOrd="0" presId="urn:microsoft.com/office/officeart/2005/8/layout/orgChart1"/>
    <dgm:cxn modelId="{01618031-9D04-45D7-BADD-3E072D18A8E7}" srcId="{82AAD31B-24F8-4CFF-9C68-CD8F7BB94548}" destId="{0594D01A-832F-4538-9CF2-30041B0F78AD}" srcOrd="0" destOrd="0" parTransId="{8CB58F09-5430-4671-A4B8-1E2203F650C6}" sibTransId="{CD8DF46A-8BE5-4BB0-968D-89A9FC87A986}"/>
    <dgm:cxn modelId="{ACF11292-B10D-4A39-B595-2D632D76380E}" srcId="{DABEC2C7-469B-4F75-AF70-1E79711BB509}" destId="{2944C327-0B18-49C6-9A6B-7BF296F861AC}" srcOrd="0" destOrd="0" parTransId="{67417CF3-A865-42B4-8058-40441751748E}" sibTransId="{6253B83A-750A-43FD-B3E5-148479C6F20F}"/>
    <dgm:cxn modelId="{5DCDB4BF-DF22-4488-AB18-B9727FD24A05}" type="presOf" srcId="{E787EFF6-F441-46B4-8807-A25507006799}" destId="{EA7EDF0B-5301-4F20-84A3-F51E2EE63BC0}" srcOrd="0" destOrd="0" presId="urn:microsoft.com/office/officeart/2005/8/layout/orgChart1"/>
    <dgm:cxn modelId="{3F2914AF-6CF7-4F90-99A3-6D6162CF91DE}" type="presOf" srcId="{DABEC2C7-469B-4F75-AF70-1E79711BB509}" destId="{DDB22953-4EA5-47D3-BF8B-4E5ED40BE79E}" srcOrd="1" destOrd="0" presId="urn:microsoft.com/office/officeart/2005/8/layout/orgChart1"/>
    <dgm:cxn modelId="{D7CBCCED-DC48-4D0F-A4FC-2313537F252E}" type="presOf" srcId="{82AAD31B-24F8-4CFF-9C68-CD8F7BB94548}" destId="{6B069657-4F59-4520-B73D-DB78E3A272CF}" srcOrd="0" destOrd="0" presId="urn:microsoft.com/office/officeart/2005/8/layout/orgChart1"/>
    <dgm:cxn modelId="{0677AD7C-94FA-4288-8789-1149944EE016}" type="presOf" srcId="{67417CF3-A865-42B4-8058-40441751748E}" destId="{50692DE8-1301-4824-B54F-5C38C396808D}" srcOrd="0" destOrd="0" presId="urn:microsoft.com/office/officeart/2005/8/layout/orgChart1"/>
    <dgm:cxn modelId="{2C04CAE2-9F6F-4DEA-889E-068A4CBB90EE}" type="presOf" srcId="{C062A67C-58BB-4E89-9020-1663A31460B9}" destId="{9A69D07D-1D1C-4609-A6BF-F081732DF860}" srcOrd="0" destOrd="0" presId="urn:microsoft.com/office/officeart/2005/8/layout/orgChart1"/>
    <dgm:cxn modelId="{57F50D36-DB78-4519-994C-38575520039A}" type="presOf" srcId="{C062A67C-58BB-4E89-9020-1663A31460B9}" destId="{79425337-80DF-4AE4-901F-9481F3C63783}" srcOrd="1" destOrd="0" presId="urn:microsoft.com/office/officeart/2005/8/layout/orgChart1"/>
    <dgm:cxn modelId="{D6E8B4DE-CAAA-4B70-A059-DFA6CB4F4A3B}" type="presOf" srcId="{0594D01A-832F-4538-9CF2-30041B0F78AD}" destId="{F3CEDE7A-2108-4358-B3FE-1022941978A1}" srcOrd="0" destOrd="0" presId="urn:microsoft.com/office/officeart/2005/8/layout/orgChart1"/>
    <dgm:cxn modelId="{0BDF41DD-9254-4F39-80C6-1BAE1C3EF3F2}" type="presOf" srcId="{2A492AE0-C01A-48CF-9C45-9E10751617C6}" destId="{F649F9AB-C1A6-446F-BD42-66EB0B11B260}" srcOrd="1" destOrd="0" presId="urn:microsoft.com/office/officeart/2005/8/layout/orgChart1"/>
    <dgm:cxn modelId="{5AA1080F-9E9B-4F81-B769-BB22718F3595}" type="presOf" srcId="{2EB883D8-9134-4298-9D15-0D762F9B389C}" destId="{0D57C083-5457-4F37-BA9E-CB1F0619481A}" srcOrd="0" destOrd="0" presId="urn:microsoft.com/office/officeart/2005/8/layout/orgChart1"/>
    <dgm:cxn modelId="{06BA4759-5611-4C1A-82E1-4F517545307A}" type="presOf" srcId="{2944C327-0B18-49C6-9A6B-7BF296F861AC}" destId="{4E293E1C-BC10-4E9C-9A70-C59B21D4F506}" srcOrd="1" destOrd="0" presId="urn:microsoft.com/office/officeart/2005/8/layout/orgChart1"/>
    <dgm:cxn modelId="{F88F2B16-C3E3-49B0-9681-B79BA963F365}" type="presOf" srcId="{2A492AE0-C01A-48CF-9C45-9E10751617C6}" destId="{C3017627-4DA0-42D7-9157-19373C5C28A9}" srcOrd="0" destOrd="0" presId="urn:microsoft.com/office/officeart/2005/8/layout/orgChart1"/>
    <dgm:cxn modelId="{DB064466-4141-40A5-88FB-563F95AB8B26}" type="presOf" srcId="{2C4E6407-A917-4F26-9A8F-52C98BD80309}" destId="{89323691-3FD9-4D80-9685-080F3BA1BA58}" srcOrd="0" destOrd="0" presId="urn:microsoft.com/office/officeart/2005/8/layout/orgChart1"/>
    <dgm:cxn modelId="{31EEF25B-C1BA-4DCD-81A2-7DEC979244D8}" type="presOf" srcId="{2944C327-0B18-49C6-9A6B-7BF296F861AC}" destId="{D28B77DD-AA73-4D1A-8A07-D1E64DD89FBE}" srcOrd="0" destOrd="0" presId="urn:microsoft.com/office/officeart/2005/8/layout/orgChart1"/>
    <dgm:cxn modelId="{F5BA3B28-4496-425B-B843-B030FDC0A14E}" srcId="{0594D01A-832F-4538-9CF2-30041B0F78AD}" destId="{C062A67C-58BB-4E89-9020-1663A31460B9}" srcOrd="2" destOrd="0" parTransId="{338C497B-1704-4F11-8A80-24CFB8A5A70F}" sibTransId="{DFEC8BB1-4DCD-403C-8B10-BA5E9118AA08}"/>
    <dgm:cxn modelId="{35F20D7E-5281-47F8-8DE9-FA0EFA48BC4A}" type="presOf" srcId="{5C9F379D-A970-4B07-B924-F2774F3E2420}" destId="{39CEE373-5668-4B30-9247-903ED05ADE25}" srcOrd="0" destOrd="0" presId="urn:microsoft.com/office/officeart/2005/8/layout/orgChart1"/>
    <dgm:cxn modelId="{4D366514-70D0-40ED-A24D-2CCC8EB25455}" srcId="{0594D01A-832F-4538-9CF2-30041B0F78AD}" destId="{E787EFF6-F441-46B4-8807-A25507006799}" srcOrd="3" destOrd="0" parTransId="{5C9F379D-A970-4B07-B924-F2774F3E2420}" sibTransId="{39654396-760D-4542-BFE9-2805F4B060CE}"/>
    <dgm:cxn modelId="{2FC2DBF4-86F3-40D6-96B1-154E341BAC1F}" srcId="{0594D01A-832F-4538-9CF2-30041B0F78AD}" destId="{2A492AE0-C01A-48CF-9C45-9E10751617C6}" srcOrd="0" destOrd="0" parTransId="{2EB883D8-9134-4298-9D15-0D762F9B389C}" sibTransId="{CFD514BE-DCF7-48F5-90DD-6F800133F104}"/>
    <dgm:cxn modelId="{15DCCB44-5D14-4704-B1BD-A1CC373CC08F}" type="presOf" srcId="{DABEC2C7-469B-4F75-AF70-1E79711BB509}" destId="{D0E8182B-0680-4FDA-A261-810776A7F292}" srcOrd="0" destOrd="0" presId="urn:microsoft.com/office/officeart/2005/8/layout/orgChart1"/>
    <dgm:cxn modelId="{EABA5BA4-71A3-45AE-8D60-C057C8096565}" type="presOf" srcId="{338C497B-1704-4F11-8A80-24CFB8A5A70F}" destId="{90502B89-5E33-427A-926B-F469C2ED887B}" srcOrd="0" destOrd="0" presId="urn:microsoft.com/office/officeart/2005/8/layout/orgChart1"/>
    <dgm:cxn modelId="{CC1641C2-2FC6-445F-B1AD-9E27AF6246F4}" type="presOf" srcId="{0594D01A-832F-4538-9CF2-30041B0F78AD}" destId="{162747A2-BDCA-4AB6-AE52-AF46B0718132}" srcOrd="1" destOrd="0" presId="urn:microsoft.com/office/officeart/2005/8/layout/orgChart1"/>
    <dgm:cxn modelId="{01327E55-BA64-4030-8086-1AC706B651D7}" type="presOf" srcId="{E787EFF6-F441-46B4-8807-A25507006799}" destId="{E534092A-4366-43D0-A9C5-2AC074E98078}" srcOrd="1" destOrd="0" presId="urn:microsoft.com/office/officeart/2005/8/layout/orgChart1"/>
    <dgm:cxn modelId="{7D30BAD4-FE91-47A1-939B-756F49D8A86B}" type="presParOf" srcId="{6B069657-4F59-4520-B73D-DB78E3A272CF}" destId="{DC66C8BD-233C-4D0A-8D39-D6C978B53364}" srcOrd="0" destOrd="0" presId="urn:microsoft.com/office/officeart/2005/8/layout/orgChart1"/>
    <dgm:cxn modelId="{86A7D757-B32A-4748-A8A5-1051A68690FB}" type="presParOf" srcId="{DC66C8BD-233C-4D0A-8D39-D6C978B53364}" destId="{6E8CF122-C662-4681-BCE2-A1BFC89568E1}" srcOrd="0" destOrd="0" presId="urn:microsoft.com/office/officeart/2005/8/layout/orgChart1"/>
    <dgm:cxn modelId="{C6D0AE35-62A2-4673-B03D-80F6979B012D}" type="presParOf" srcId="{6E8CF122-C662-4681-BCE2-A1BFC89568E1}" destId="{F3CEDE7A-2108-4358-B3FE-1022941978A1}" srcOrd="0" destOrd="0" presId="urn:microsoft.com/office/officeart/2005/8/layout/orgChart1"/>
    <dgm:cxn modelId="{77468817-F2D7-410C-8F90-01A4573438FF}" type="presParOf" srcId="{6E8CF122-C662-4681-BCE2-A1BFC89568E1}" destId="{162747A2-BDCA-4AB6-AE52-AF46B0718132}" srcOrd="1" destOrd="0" presId="urn:microsoft.com/office/officeart/2005/8/layout/orgChart1"/>
    <dgm:cxn modelId="{2F5EB1A8-EB8D-46A0-AB9A-65B49198D36F}" type="presParOf" srcId="{DC66C8BD-233C-4D0A-8D39-D6C978B53364}" destId="{8574B504-C028-435F-B31E-244147321FE3}" srcOrd="1" destOrd="0" presId="urn:microsoft.com/office/officeart/2005/8/layout/orgChart1"/>
    <dgm:cxn modelId="{1BC1946E-C96F-477F-B047-96E582B96919}" type="presParOf" srcId="{8574B504-C028-435F-B31E-244147321FE3}" destId="{746DC6E0-0DDF-4374-AB8F-49AC729E9A4E}" srcOrd="0" destOrd="0" presId="urn:microsoft.com/office/officeart/2005/8/layout/orgChart1"/>
    <dgm:cxn modelId="{5C72796B-11DF-42A9-BC64-102958E3B6CC}" type="presParOf" srcId="{8574B504-C028-435F-B31E-244147321FE3}" destId="{398620C1-C00A-4228-BE89-3538018F600F}" srcOrd="1" destOrd="0" presId="urn:microsoft.com/office/officeart/2005/8/layout/orgChart1"/>
    <dgm:cxn modelId="{95C67B6C-2301-4C36-A69B-30014F68C4E1}" type="presParOf" srcId="{398620C1-C00A-4228-BE89-3538018F600F}" destId="{4EC77BDF-9AD8-4C91-A660-2AF28648F413}" srcOrd="0" destOrd="0" presId="urn:microsoft.com/office/officeart/2005/8/layout/orgChart1"/>
    <dgm:cxn modelId="{306E3FE5-66DD-4A4A-917D-2FACEFD2562A}" type="presParOf" srcId="{4EC77BDF-9AD8-4C91-A660-2AF28648F413}" destId="{D0E8182B-0680-4FDA-A261-810776A7F292}" srcOrd="0" destOrd="0" presId="urn:microsoft.com/office/officeart/2005/8/layout/orgChart1"/>
    <dgm:cxn modelId="{ACE769D6-A09C-415C-A2BC-BA1080EA627B}" type="presParOf" srcId="{4EC77BDF-9AD8-4C91-A660-2AF28648F413}" destId="{DDB22953-4EA5-47D3-BF8B-4E5ED40BE79E}" srcOrd="1" destOrd="0" presId="urn:microsoft.com/office/officeart/2005/8/layout/orgChart1"/>
    <dgm:cxn modelId="{72C9874E-4CCD-40BB-9FB4-E5D30905988E}" type="presParOf" srcId="{398620C1-C00A-4228-BE89-3538018F600F}" destId="{395BF9DB-B055-4DEC-BF33-9A1EC728C9E5}" srcOrd="1" destOrd="0" presId="urn:microsoft.com/office/officeart/2005/8/layout/orgChart1"/>
    <dgm:cxn modelId="{370F9CAE-6A6B-4415-9475-06776F18060B}" type="presParOf" srcId="{395BF9DB-B055-4DEC-BF33-9A1EC728C9E5}" destId="{50692DE8-1301-4824-B54F-5C38C396808D}" srcOrd="0" destOrd="0" presId="urn:microsoft.com/office/officeart/2005/8/layout/orgChart1"/>
    <dgm:cxn modelId="{1CBF4904-87D2-4716-80F9-FC3E5870F448}" type="presParOf" srcId="{395BF9DB-B055-4DEC-BF33-9A1EC728C9E5}" destId="{41951909-EF70-4E0E-A544-A1451A3D6C5F}" srcOrd="1" destOrd="0" presId="urn:microsoft.com/office/officeart/2005/8/layout/orgChart1"/>
    <dgm:cxn modelId="{3C49EE2C-1E1A-4AB0-A976-BE5377BD3910}" type="presParOf" srcId="{41951909-EF70-4E0E-A544-A1451A3D6C5F}" destId="{F13D8FAE-24E4-4B06-856D-C272EDA76818}" srcOrd="0" destOrd="0" presId="urn:microsoft.com/office/officeart/2005/8/layout/orgChart1"/>
    <dgm:cxn modelId="{2A233B82-AEA1-4E11-876A-EDF23D7BE242}" type="presParOf" srcId="{F13D8FAE-24E4-4B06-856D-C272EDA76818}" destId="{D28B77DD-AA73-4D1A-8A07-D1E64DD89FBE}" srcOrd="0" destOrd="0" presId="urn:microsoft.com/office/officeart/2005/8/layout/orgChart1"/>
    <dgm:cxn modelId="{B9A3C9DD-F465-4083-9F61-1B16B3D0E084}" type="presParOf" srcId="{F13D8FAE-24E4-4B06-856D-C272EDA76818}" destId="{4E293E1C-BC10-4E9C-9A70-C59B21D4F506}" srcOrd="1" destOrd="0" presId="urn:microsoft.com/office/officeart/2005/8/layout/orgChart1"/>
    <dgm:cxn modelId="{E15F468F-4275-471E-8492-A8F0819EE3D9}" type="presParOf" srcId="{41951909-EF70-4E0E-A544-A1451A3D6C5F}" destId="{12A429EC-D15E-4083-B9F1-FA590B5230C8}" srcOrd="1" destOrd="0" presId="urn:microsoft.com/office/officeart/2005/8/layout/orgChart1"/>
    <dgm:cxn modelId="{844F3FB2-05D9-4418-B27E-3E8C5BA6781F}" type="presParOf" srcId="{41951909-EF70-4E0E-A544-A1451A3D6C5F}" destId="{AD1916FC-76D1-45D4-950B-3F31AC10D7D7}" srcOrd="2" destOrd="0" presId="urn:microsoft.com/office/officeart/2005/8/layout/orgChart1"/>
    <dgm:cxn modelId="{6C3D06C0-37A4-4135-9A59-9A0A3907AFC3}" type="presParOf" srcId="{398620C1-C00A-4228-BE89-3538018F600F}" destId="{E99A0F4B-2FEE-4A16-9E71-470C592F5144}" srcOrd="2" destOrd="0" presId="urn:microsoft.com/office/officeart/2005/8/layout/orgChart1"/>
    <dgm:cxn modelId="{87593583-69AB-4732-84CD-E5955E9B738D}" type="presParOf" srcId="{8574B504-C028-435F-B31E-244147321FE3}" destId="{90502B89-5E33-427A-926B-F469C2ED887B}" srcOrd="2" destOrd="0" presId="urn:microsoft.com/office/officeart/2005/8/layout/orgChart1"/>
    <dgm:cxn modelId="{C5F6853D-8A1D-4359-B778-A03DDD59CA26}" type="presParOf" srcId="{8574B504-C028-435F-B31E-244147321FE3}" destId="{AED692F6-F12F-432B-B0F7-F35072981C6B}" srcOrd="3" destOrd="0" presId="urn:microsoft.com/office/officeart/2005/8/layout/orgChart1"/>
    <dgm:cxn modelId="{DBFFEB97-CBE0-4A5C-B4E1-AFB196807B80}" type="presParOf" srcId="{AED692F6-F12F-432B-B0F7-F35072981C6B}" destId="{A34C8ADF-603F-444E-87BC-23963EB7559A}" srcOrd="0" destOrd="0" presId="urn:microsoft.com/office/officeart/2005/8/layout/orgChart1"/>
    <dgm:cxn modelId="{0AF9A30E-8A8B-4DD0-94D5-400898102485}" type="presParOf" srcId="{A34C8ADF-603F-444E-87BC-23963EB7559A}" destId="{9A69D07D-1D1C-4609-A6BF-F081732DF860}" srcOrd="0" destOrd="0" presId="urn:microsoft.com/office/officeart/2005/8/layout/orgChart1"/>
    <dgm:cxn modelId="{AD58FBD9-D3A9-4B5C-8168-ED36A8174B1B}" type="presParOf" srcId="{A34C8ADF-603F-444E-87BC-23963EB7559A}" destId="{79425337-80DF-4AE4-901F-9481F3C63783}" srcOrd="1" destOrd="0" presId="urn:microsoft.com/office/officeart/2005/8/layout/orgChart1"/>
    <dgm:cxn modelId="{C935BE33-3106-427A-88DF-2D07324C0506}" type="presParOf" srcId="{AED692F6-F12F-432B-B0F7-F35072981C6B}" destId="{C5040347-3A22-4F36-814E-BA7EE23F612F}" srcOrd="1" destOrd="0" presId="urn:microsoft.com/office/officeart/2005/8/layout/orgChart1"/>
    <dgm:cxn modelId="{222110E5-DBA6-4AFD-A431-DC78809A8FD4}" type="presParOf" srcId="{C5040347-3A22-4F36-814E-BA7EE23F612F}" destId="{89323691-3FD9-4D80-9685-080F3BA1BA58}" srcOrd="0" destOrd="0" presId="urn:microsoft.com/office/officeart/2005/8/layout/orgChart1"/>
    <dgm:cxn modelId="{B13BB292-264F-4821-87E4-8E0478036111}" type="presParOf" srcId="{C5040347-3A22-4F36-814E-BA7EE23F612F}" destId="{41069C2C-75FC-465E-98C3-D7B1872434BA}" srcOrd="1" destOrd="0" presId="urn:microsoft.com/office/officeart/2005/8/layout/orgChart1"/>
    <dgm:cxn modelId="{48D17973-7A1B-49BA-9BBB-D5C5428464B2}" type="presParOf" srcId="{41069C2C-75FC-465E-98C3-D7B1872434BA}" destId="{45386FE1-8277-4BAD-B05B-FEA831DDDFB3}" srcOrd="0" destOrd="0" presId="urn:microsoft.com/office/officeart/2005/8/layout/orgChart1"/>
    <dgm:cxn modelId="{B54101B4-74E6-4598-B751-B8F59FD77B3A}" type="presParOf" srcId="{45386FE1-8277-4BAD-B05B-FEA831DDDFB3}" destId="{0A8EB936-D922-4740-9AB7-0E024FF4DAE7}" srcOrd="0" destOrd="0" presId="urn:microsoft.com/office/officeart/2005/8/layout/orgChart1"/>
    <dgm:cxn modelId="{A578EF5E-7999-4253-A802-35FD805A9EF7}" type="presParOf" srcId="{45386FE1-8277-4BAD-B05B-FEA831DDDFB3}" destId="{1E7E6E4C-B1C6-4EE4-B4D9-330E254CC249}" srcOrd="1" destOrd="0" presId="urn:microsoft.com/office/officeart/2005/8/layout/orgChart1"/>
    <dgm:cxn modelId="{92D69C2A-9358-4B15-B6A5-6B4A1B87FAB9}" type="presParOf" srcId="{41069C2C-75FC-465E-98C3-D7B1872434BA}" destId="{C168DB72-1652-4043-B090-B45D14D42F90}" srcOrd="1" destOrd="0" presId="urn:microsoft.com/office/officeart/2005/8/layout/orgChart1"/>
    <dgm:cxn modelId="{8CC1C3BC-0FF6-421F-A63E-A133E0094B19}" type="presParOf" srcId="{41069C2C-75FC-465E-98C3-D7B1872434BA}" destId="{BE3E27CC-20E4-4186-9C46-E367431D3D2E}" srcOrd="2" destOrd="0" presId="urn:microsoft.com/office/officeart/2005/8/layout/orgChart1"/>
    <dgm:cxn modelId="{E19294EF-8FA2-4FDE-9C24-B1FCA40F97EF}" type="presParOf" srcId="{AED692F6-F12F-432B-B0F7-F35072981C6B}" destId="{2739DE7C-E419-4B50-9B57-F5477CCA90CB}" srcOrd="2" destOrd="0" presId="urn:microsoft.com/office/officeart/2005/8/layout/orgChart1"/>
    <dgm:cxn modelId="{87F9FB77-AD91-47C0-96E7-2A16BD1C6D58}" type="presParOf" srcId="{8574B504-C028-435F-B31E-244147321FE3}" destId="{39CEE373-5668-4B30-9247-903ED05ADE25}" srcOrd="4" destOrd="0" presId="urn:microsoft.com/office/officeart/2005/8/layout/orgChart1"/>
    <dgm:cxn modelId="{ADA47918-5BA4-4D31-B0E6-AEA47D833094}" type="presParOf" srcId="{8574B504-C028-435F-B31E-244147321FE3}" destId="{A8E0FCB8-D460-4E5E-98ED-2AD35833A1AC}" srcOrd="5" destOrd="0" presId="urn:microsoft.com/office/officeart/2005/8/layout/orgChart1"/>
    <dgm:cxn modelId="{6A18B67E-6CA1-44BC-82AE-92E8C435B844}" type="presParOf" srcId="{A8E0FCB8-D460-4E5E-98ED-2AD35833A1AC}" destId="{E5CCB323-8D25-4155-A93C-1DCE1B834F6F}" srcOrd="0" destOrd="0" presId="urn:microsoft.com/office/officeart/2005/8/layout/orgChart1"/>
    <dgm:cxn modelId="{33CBE820-BB90-4EE8-A32D-51A1FBD90B8A}" type="presParOf" srcId="{E5CCB323-8D25-4155-A93C-1DCE1B834F6F}" destId="{EA7EDF0B-5301-4F20-84A3-F51E2EE63BC0}" srcOrd="0" destOrd="0" presId="urn:microsoft.com/office/officeart/2005/8/layout/orgChart1"/>
    <dgm:cxn modelId="{72D2EFF9-DE91-47E2-8ACD-95945C192967}" type="presParOf" srcId="{E5CCB323-8D25-4155-A93C-1DCE1B834F6F}" destId="{E534092A-4366-43D0-A9C5-2AC074E98078}" srcOrd="1" destOrd="0" presId="urn:microsoft.com/office/officeart/2005/8/layout/orgChart1"/>
    <dgm:cxn modelId="{65041BDF-89E6-4331-B0E8-A016BE486C99}" type="presParOf" srcId="{A8E0FCB8-D460-4E5E-98ED-2AD35833A1AC}" destId="{851B5FDE-2D46-4EF0-B082-67DED0BD6173}" srcOrd="1" destOrd="0" presId="urn:microsoft.com/office/officeart/2005/8/layout/orgChart1"/>
    <dgm:cxn modelId="{1D53C2B6-7B0D-4DE3-885B-205AE1252BC7}" type="presParOf" srcId="{A8E0FCB8-D460-4E5E-98ED-2AD35833A1AC}" destId="{5A456F3D-66C6-4F3B-828F-E14BADAF4AB4}" srcOrd="2" destOrd="0" presId="urn:microsoft.com/office/officeart/2005/8/layout/orgChart1"/>
    <dgm:cxn modelId="{3CB176E1-3A3E-4ABA-B0C3-B383FF034D96}" type="presParOf" srcId="{DC66C8BD-233C-4D0A-8D39-D6C978B53364}" destId="{1A414D6F-4E4A-4D67-99F9-3824A98F082D}" srcOrd="2" destOrd="0" presId="urn:microsoft.com/office/officeart/2005/8/layout/orgChart1"/>
    <dgm:cxn modelId="{D766A622-F954-4791-9AEA-A948FF7A1195}" type="presParOf" srcId="{1A414D6F-4E4A-4D67-99F9-3824A98F082D}" destId="{0D57C083-5457-4F37-BA9E-CB1F0619481A}" srcOrd="0" destOrd="0" presId="urn:microsoft.com/office/officeart/2005/8/layout/orgChart1"/>
    <dgm:cxn modelId="{93E37C50-8185-4B4A-9827-19B700DC5D32}" type="presParOf" srcId="{1A414D6F-4E4A-4D67-99F9-3824A98F082D}" destId="{4CF09B76-15D8-40AF-8F3A-FD8D398530CE}" srcOrd="1" destOrd="0" presId="urn:microsoft.com/office/officeart/2005/8/layout/orgChart1"/>
    <dgm:cxn modelId="{E4035CC3-496B-4BB4-81A2-18F06530E2E7}" type="presParOf" srcId="{4CF09B76-15D8-40AF-8F3A-FD8D398530CE}" destId="{6AD5BB3B-322F-4586-A591-991F30A6D75A}" srcOrd="0" destOrd="0" presId="urn:microsoft.com/office/officeart/2005/8/layout/orgChart1"/>
    <dgm:cxn modelId="{640BAC65-1392-4156-98C9-918353F76624}" type="presParOf" srcId="{6AD5BB3B-322F-4586-A591-991F30A6D75A}" destId="{C3017627-4DA0-42D7-9157-19373C5C28A9}" srcOrd="0" destOrd="0" presId="urn:microsoft.com/office/officeart/2005/8/layout/orgChart1"/>
    <dgm:cxn modelId="{EAE7C138-E263-4A2C-A0B1-BF88986F69A8}" type="presParOf" srcId="{6AD5BB3B-322F-4586-A591-991F30A6D75A}" destId="{F649F9AB-C1A6-446F-BD42-66EB0B11B260}" srcOrd="1" destOrd="0" presId="urn:microsoft.com/office/officeart/2005/8/layout/orgChart1"/>
    <dgm:cxn modelId="{896E51FA-6D15-4DF5-A4D5-05824C42CF95}" type="presParOf" srcId="{4CF09B76-15D8-40AF-8F3A-FD8D398530CE}" destId="{EBC19443-847B-49D3-831A-5BAEF0C8D5E0}" srcOrd="1" destOrd="0" presId="urn:microsoft.com/office/officeart/2005/8/layout/orgChart1"/>
    <dgm:cxn modelId="{69BC0C8A-AF5F-4CF9-B3A8-CE4BA8DD6C59}" type="presParOf" srcId="{4CF09B76-15D8-40AF-8F3A-FD8D398530CE}" destId="{202E85F0-6CF9-4DA7-A632-FD04C7A5B1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C08868-394C-4253-888A-72D25E1B7224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91BBB8-822C-4C7D-86D5-A36F3211D0F5}">
      <dgm:prSet phldrT="[Text]" custT="1"/>
      <dgm:spPr/>
      <dgm:t>
        <a:bodyPr/>
        <a:lstStyle/>
        <a:p>
          <a:r>
            <a:rPr lang="en-GB" sz="1400" dirty="0"/>
            <a:t>Centrifuge at 10000xg for 10 </a:t>
          </a:r>
          <a:r>
            <a:rPr lang="en-GB" sz="1400" dirty="0" err="1"/>
            <a:t>mins</a:t>
          </a:r>
          <a:endParaRPr lang="en-GB" sz="1400" dirty="0"/>
        </a:p>
      </dgm:t>
    </dgm:pt>
    <dgm:pt modelId="{36FBBCD2-C556-4C34-AC03-6B5FB90269ED}" type="parTrans" cxnId="{3D182785-AB7C-4C28-BAE2-F642D0B67952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162096F3-3B69-40EF-8D94-005E42A94322}" type="sibTrans" cxnId="{3D182785-AB7C-4C28-BAE2-F642D0B67952}">
      <dgm:prSet/>
      <dgm:spPr/>
      <dgm:t>
        <a:bodyPr/>
        <a:lstStyle/>
        <a:p>
          <a:endParaRPr lang="en-GB"/>
        </a:p>
      </dgm:t>
    </dgm:pt>
    <dgm:pt modelId="{3C7743F8-8346-4402-B083-8C904F94B8E9}">
      <dgm:prSet phldrT="[Text]" custT="1"/>
      <dgm:spPr/>
      <dgm:t>
        <a:bodyPr/>
        <a:lstStyle/>
        <a:p>
          <a:r>
            <a:rPr lang="en-GB" sz="1400" dirty="0"/>
            <a:t>Target Intracellular Fungal DNA</a:t>
          </a:r>
        </a:p>
      </dgm:t>
    </dgm:pt>
    <dgm:pt modelId="{989BC164-8472-4577-91BD-EFDB657FFA0C}" type="parTrans" cxnId="{3A15946B-95EA-4673-A7AB-DD986956B1BC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DAC4572-664E-4EF0-9627-7359B6BAB3B2}" type="sibTrans" cxnId="{3A15946B-95EA-4673-A7AB-DD986956B1BC}">
      <dgm:prSet/>
      <dgm:spPr/>
      <dgm:t>
        <a:bodyPr/>
        <a:lstStyle/>
        <a:p>
          <a:endParaRPr lang="en-GB"/>
        </a:p>
      </dgm:t>
    </dgm:pt>
    <dgm:pt modelId="{9B2EF65A-9610-4486-B788-2ACA02B68027}">
      <dgm:prSet phldrT="[Text]" custT="1"/>
      <dgm:spPr/>
      <dgm:t>
        <a:bodyPr/>
        <a:lstStyle/>
        <a:p>
          <a:r>
            <a:rPr lang="en-GB" sz="1400" dirty="0" smtClean="0"/>
            <a:t>Decant supernatant </a:t>
          </a:r>
          <a:endParaRPr lang="en-GB" sz="1400" dirty="0"/>
        </a:p>
      </dgm:t>
    </dgm:pt>
    <dgm:pt modelId="{0330E460-CE04-4C78-81F0-CB27BF61B2EE}" type="parTrans" cxnId="{986ABC8F-86CE-4428-A3EA-2C5F4AE775F6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156D74AB-47D7-41C2-B08E-D335B3A85252}" type="sibTrans" cxnId="{986ABC8F-86CE-4428-A3EA-2C5F4AE775F6}">
      <dgm:prSet/>
      <dgm:spPr/>
      <dgm:t>
        <a:bodyPr/>
        <a:lstStyle/>
        <a:p>
          <a:endParaRPr lang="en-GB"/>
        </a:p>
      </dgm:t>
    </dgm:pt>
    <dgm:pt modelId="{C760F98A-6D3D-483B-9BD7-0E6846B730B0}">
      <dgm:prSet custT="1"/>
      <dgm:spPr/>
      <dgm:t>
        <a:bodyPr/>
        <a:lstStyle/>
        <a:p>
          <a:r>
            <a:rPr lang="en-GB" sz="1400" dirty="0"/>
            <a:t>Targets Intracellular and free Fungal DNA </a:t>
          </a:r>
        </a:p>
      </dgm:t>
    </dgm:pt>
    <dgm:pt modelId="{4741D0A3-4F95-49D8-8458-96957C856E25}" type="parTrans" cxnId="{97999124-D526-4D73-8EA9-462BB629FC6D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96F45B3-D9D0-47EE-B85E-14F225D3D372}" type="sibTrans" cxnId="{97999124-D526-4D73-8EA9-462BB629FC6D}">
      <dgm:prSet/>
      <dgm:spPr/>
      <dgm:t>
        <a:bodyPr/>
        <a:lstStyle/>
        <a:p>
          <a:endParaRPr lang="en-GB"/>
        </a:p>
      </dgm:t>
    </dgm:pt>
    <dgm:pt modelId="{332B4431-F793-4342-B8CD-04DC5964C7C4}">
      <dgm:prSet custT="1"/>
      <dgm:spPr/>
      <dgm:t>
        <a:bodyPr/>
        <a:lstStyle/>
        <a:p>
          <a:r>
            <a:rPr lang="en-GB" sz="1400" dirty="0"/>
            <a:t>Discard </a:t>
          </a:r>
          <a:r>
            <a:rPr lang="en-GB" sz="1400" dirty="0" smtClean="0"/>
            <a:t>supernatant</a:t>
          </a:r>
          <a:endParaRPr lang="en-GB" sz="1400" dirty="0"/>
        </a:p>
      </dgm:t>
    </dgm:pt>
    <dgm:pt modelId="{16F70F60-5639-476F-BDAB-E3945069DDED}" type="parTrans" cxnId="{C40CC61E-A6D5-4548-AB41-23B28FBD3AC1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E7909A0-C931-4C02-A82F-0E6E869058AB}" type="sibTrans" cxnId="{C40CC61E-A6D5-4548-AB41-23B28FBD3AC1}">
      <dgm:prSet/>
      <dgm:spPr/>
      <dgm:t>
        <a:bodyPr/>
        <a:lstStyle/>
        <a:p>
          <a:endParaRPr lang="en-GB"/>
        </a:p>
      </dgm:t>
    </dgm:pt>
    <dgm:pt modelId="{757C5397-CF5C-4D40-A271-8750818D4EE0}">
      <dgm:prSet custT="1"/>
      <dgm:spPr/>
      <dgm:t>
        <a:bodyPr/>
        <a:lstStyle/>
        <a:p>
          <a:r>
            <a:rPr lang="en-GB" sz="1400" dirty="0"/>
            <a:t>Mechanical Fungal cell </a:t>
          </a:r>
          <a:r>
            <a:rPr lang="en-GB" sz="1400" dirty="0" err="1"/>
            <a:t>lysis</a:t>
          </a:r>
          <a:r>
            <a:rPr lang="en-GB" sz="1400" dirty="0"/>
            <a:t> - bead-beating</a:t>
          </a:r>
        </a:p>
      </dgm:t>
    </dgm:pt>
    <dgm:pt modelId="{D4370088-DB17-4D0D-8D27-31DABF053FDD}" type="parTrans" cxnId="{CCF997DE-D960-4F19-A2D0-C72CB35C98C1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92650A-3820-4FA6-B3B1-1417C35A552B}" type="sibTrans" cxnId="{CCF997DE-D960-4F19-A2D0-C72CB35C98C1}">
      <dgm:prSet/>
      <dgm:spPr/>
      <dgm:t>
        <a:bodyPr/>
        <a:lstStyle/>
        <a:p>
          <a:endParaRPr lang="en-GB"/>
        </a:p>
      </dgm:t>
    </dgm:pt>
    <dgm:pt modelId="{EEE71567-E43F-46CF-B1B2-A7BDA36B8558}">
      <dgm:prSet custT="1"/>
      <dgm:spPr/>
      <dgm:t>
        <a:bodyPr/>
        <a:lstStyle/>
        <a:p>
          <a:r>
            <a:rPr lang="en-GB" sz="1400" dirty="0"/>
            <a:t>DNA purification/</a:t>
          </a:r>
          <a:br>
            <a:rPr lang="en-GB" sz="1400" dirty="0"/>
          </a:br>
          <a:r>
            <a:rPr lang="en-GB" sz="1400" dirty="0"/>
            <a:t>precipitation/</a:t>
          </a:r>
          <a:br>
            <a:rPr lang="en-GB" sz="1400" dirty="0"/>
          </a:br>
          <a:r>
            <a:rPr lang="en-GB" sz="1400" dirty="0"/>
            <a:t>elution &lt;100</a:t>
          </a:r>
          <a:r>
            <a:rPr lang="en-GB" sz="1400" dirty="0">
              <a:latin typeface="Times New Roman"/>
              <a:cs typeface="Times New Roman"/>
            </a:rPr>
            <a:t>µl</a:t>
          </a:r>
          <a:r>
            <a:rPr lang="en-GB" sz="1400" dirty="0"/>
            <a:t> </a:t>
          </a:r>
        </a:p>
      </dgm:t>
    </dgm:pt>
    <dgm:pt modelId="{71116B58-D9C4-4961-8D41-DA2A3FE6AC8D}" type="parTrans" cxnId="{F2AEE99D-51EB-410D-97D4-CAF87F36140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F3922552-1714-491A-B4E2-0BFE46733A59}" type="sibTrans" cxnId="{F2AEE99D-51EB-410D-97D4-CAF87F361403}">
      <dgm:prSet/>
      <dgm:spPr/>
      <dgm:t>
        <a:bodyPr/>
        <a:lstStyle/>
        <a:p>
          <a:endParaRPr lang="en-GB"/>
        </a:p>
      </dgm:t>
    </dgm:pt>
    <dgm:pt modelId="{2A05F0E4-4C40-4331-8BEE-71969191B1D5}">
      <dgm:prSet custT="1"/>
      <dgm:spPr/>
      <dgm:t>
        <a:bodyPr/>
        <a:lstStyle/>
        <a:p>
          <a:r>
            <a:rPr lang="en-GB" sz="1400" dirty="0"/>
            <a:t>Retain</a:t>
          </a:r>
          <a:r>
            <a:rPr lang="en-GB" sz="1400" baseline="0" dirty="0"/>
            <a:t> </a:t>
          </a:r>
          <a:r>
            <a:rPr lang="en-GB" sz="1400" baseline="0" dirty="0" smtClean="0"/>
            <a:t>supernatant</a:t>
          </a:r>
          <a:endParaRPr lang="en-GB" sz="1400" dirty="0"/>
        </a:p>
      </dgm:t>
    </dgm:pt>
    <dgm:pt modelId="{BB934129-95ED-47C5-852E-02E6394E245F}" type="parTrans" cxnId="{BAB199FC-73BD-4840-8BD5-1ABF7783C747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4B8E633B-1EF2-48C9-9495-FF28E1C600DE}" type="sibTrans" cxnId="{BAB199FC-73BD-4840-8BD5-1ABF7783C747}">
      <dgm:prSet/>
      <dgm:spPr/>
      <dgm:t>
        <a:bodyPr/>
        <a:lstStyle/>
        <a:p>
          <a:endParaRPr lang="en-GB"/>
        </a:p>
      </dgm:t>
    </dgm:pt>
    <dgm:pt modelId="{82A3F778-F402-4692-A81A-59023E1FE7A4}">
      <dgm:prSet custT="1"/>
      <dgm:spPr/>
      <dgm:t>
        <a:bodyPr/>
        <a:lstStyle/>
        <a:p>
          <a:r>
            <a:rPr lang="en-GB" sz="1400" dirty="0"/>
            <a:t>Use </a:t>
          </a:r>
          <a:r>
            <a:rPr lang="en-GB" sz="1400" dirty="0" smtClean="0"/>
            <a:t>supernatant </a:t>
          </a:r>
          <a:r>
            <a:rPr lang="en-GB" sz="1400" dirty="0"/>
            <a:t>to wash beads post </a:t>
          </a:r>
          <a:r>
            <a:rPr lang="en-GB" sz="1400" dirty="0" err="1"/>
            <a:t>lysis</a:t>
          </a:r>
          <a:endParaRPr lang="en-GB" sz="1400" dirty="0"/>
        </a:p>
      </dgm:t>
    </dgm:pt>
    <dgm:pt modelId="{F8AE123F-74B6-428E-AE5F-E7EAF601B052}" type="parTrans" cxnId="{3801D49E-3DB9-419A-BC1D-7D4FF1438C02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8589D11C-DB3A-433B-855F-BB35E6C37361}" type="sibTrans" cxnId="{3801D49E-3DB9-419A-BC1D-7D4FF1438C02}">
      <dgm:prSet/>
      <dgm:spPr/>
      <dgm:t>
        <a:bodyPr/>
        <a:lstStyle/>
        <a:p>
          <a:endParaRPr lang="en-GB"/>
        </a:p>
      </dgm:t>
    </dgm:pt>
    <dgm:pt modelId="{AA5D3A4B-AA59-4CF5-98FB-B9666D2F1088}">
      <dgm:prSet custT="1"/>
      <dgm:spPr/>
      <dgm:t>
        <a:bodyPr/>
        <a:lstStyle/>
        <a:p>
          <a:r>
            <a:rPr lang="en-GB" sz="1400" dirty="0"/>
            <a:t>Targets free Fungal DNA</a:t>
          </a:r>
        </a:p>
      </dgm:t>
    </dgm:pt>
    <dgm:pt modelId="{DD7E4630-3BF9-420C-8EFF-C85397EC6E81}" type="parTrans" cxnId="{0B642C28-93B5-4430-9535-7C34537503D7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C825AA9C-9444-4DC2-90FC-9DA70C0D110F}" type="sibTrans" cxnId="{0B642C28-93B5-4430-9535-7C34537503D7}">
      <dgm:prSet/>
      <dgm:spPr/>
      <dgm:t>
        <a:bodyPr/>
        <a:lstStyle/>
        <a:p>
          <a:endParaRPr lang="en-GB"/>
        </a:p>
      </dgm:t>
    </dgm:pt>
    <dgm:pt modelId="{ADF5E89E-7638-4EDA-B17E-1BE079CF4E8D}">
      <dgm:prSet custT="1"/>
      <dgm:spPr/>
      <dgm:t>
        <a:bodyPr/>
        <a:lstStyle/>
        <a:p>
          <a:r>
            <a:rPr lang="en-GB" sz="1400" dirty="0"/>
            <a:t>Minimum starting volume: 0.5ml</a:t>
          </a:r>
        </a:p>
      </dgm:t>
    </dgm:pt>
    <dgm:pt modelId="{53311333-C150-4F5E-BC8E-04B58F293DDE}" type="parTrans" cxnId="{00729B4A-A7BB-420F-A0ED-106C47AFC5DE}">
      <dgm:prSet/>
      <dgm:spPr/>
      <dgm:t>
        <a:bodyPr/>
        <a:lstStyle/>
        <a:p>
          <a:endParaRPr lang="en-GB"/>
        </a:p>
      </dgm:t>
    </dgm:pt>
    <dgm:pt modelId="{E25D5871-E680-4CC0-8EF2-C616DCF50119}" type="sibTrans" cxnId="{00729B4A-A7BB-420F-A0ED-106C47AFC5DE}">
      <dgm:prSet/>
      <dgm:spPr/>
      <dgm:t>
        <a:bodyPr/>
        <a:lstStyle/>
        <a:p>
          <a:endParaRPr lang="en-GB"/>
        </a:p>
      </dgm:t>
    </dgm:pt>
    <dgm:pt modelId="{F1E87C51-CB19-44FD-B7B3-887FC4CC59B9}">
      <dgm:prSet custT="1"/>
      <dgm:spPr/>
      <dgm:t>
        <a:bodyPr/>
        <a:lstStyle/>
        <a:p>
          <a:r>
            <a:rPr lang="en-GB" sz="1000" b="1" dirty="0"/>
            <a:t>Optional</a:t>
          </a:r>
          <a:r>
            <a:rPr lang="en-GB" sz="1000" dirty="0"/>
            <a:t>: For </a:t>
          </a:r>
          <a:r>
            <a:rPr lang="en-GB" sz="1000" dirty="0" err="1"/>
            <a:t>mucoid</a:t>
          </a:r>
          <a:r>
            <a:rPr lang="en-GB" sz="1000" dirty="0"/>
            <a:t> samples digestion with 0.2% SDS and </a:t>
          </a:r>
          <a:r>
            <a:rPr lang="en-GB" sz="1000" dirty="0" err="1"/>
            <a:t>proteinase</a:t>
          </a:r>
          <a:r>
            <a:rPr lang="en-GB" sz="1000" dirty="0"/>
            <a:t> K</a:t>
          </a:r>
        </a:p>
      </dgm:t>
    </dgm:pt>
    <dgm:pt modelId="{5A8D99EB-0F72-4436-8033-A6C569E52BD4}" type="parTrans" cxnId="{BD435FF8-C8D1-49B3-8AC9-15DD0EF4E04B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2EC9C04-90E2-45A5-8E2C-2683D23C64DE}" type="sibTrans" cxnId="{BD435FF8-C8D1-49B3-8AC9-15DD0EF4E04B}">
      <dgm:prSet/>
      <dgm:spPr/>
      <dgm:t>
        <a:bodyPr/>
        <a:lstStyle/>
        <a:p>
          <a:endParaRPr lang="en-GB"/>
        </a:p>
      </dgm:t>
    </dgm:pt>
    <dgm:pt modelId="{F21087C0-39F3-45AB-8898-F3E904CA3690}">
      <dgm:prSet custT="1"/>
      <dgm:spPr/>
      <dgm:t>
        <a:bodyPr/>
        <a:lstStyle/>
        <a:p>
          <a:r>
            <a:rPr lang="en-GB" sz="1400" dirty="0" smtClean="0"/>
            <a:t>Decant supernatant</a:t>
          </a:r>
          <a:endParaRPr lang="en-GB" sz="1400" dirty="0"/>
        </a:p>
      </dgm:t>
    </dgm:pt>
    <dgm:pt modelId="{E11FD2A2-B89F-482D-B34A-0D331ABD5B9B}" type="parTrans" cxnId="{B2802C17-BD24-4433-9EC2-F1A51F8D4A01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692E305-30E3-48F2-80D8-2FCC48EE35C2}" type="sibTrans" cxnId="{B2802C17-BD24-4433-9EC2-F1A51F8D4A01}">
      <dgm:prSet/>
      <dgm:spPr/>
      <dgm:t>
        <a:bodyPr/>
        <a:lstStyle/>
        <a:p>
          <a:endParaRPr lang="en-GB"/>
        </a:p>
      </dgm:t>
    </dgm:pt>
    <dgm:pt modelId="{AA20812B-423E-4838-89E1-422ECDBC0F53}">
      <dgm:prSet/>
      <dgm:spPr/>
      <dgm:t>
        <a:bodyPr/>
        <a:lstStyle/>
        <a:p>
          <a:r>
            <a:rPr lang="en-GB" dirty="0" err="1"/>
            <a:t>Dicard</a:t>
          </a:r>
          <a:r>
            <a:rPr lang="en-GB" dirty="0"/>
            <a:t> Pellet</a:t>
          </a:r>
        </a:p>
      </dgm:t>
    </dgm:pt>
    <dgm:pt modelId="{A7E9B46D-BD9C-46C2-B5F1-FCBA2651A458}" type="parTrans" cxnId="{1FB08D6F-02BF-4564-BC98-C129ED29418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7EE0B2C-DB36-44B5-B674-28E77509E031}" type="sibTrans" cxnId="{1FB08D6F-02BF-4564-BC98-C129ED29418E}">
      <dgm:prSet/>
      <dgm:spPr/>
      <dgm:t>
        <a:bodyPr/>
        <a:lstStyle/>
        <a:p>
          <a:endParaRPr lang="en-GB"/>
        </a:p>
      </dgm:t>
    </dgm:pt>
    <dgm:pt modelId="{FF713A25-E40C-46C9-AAC6-6A2B3F38B515}">
      <dgm:prSet custT="1"/>
      <dgm:spPr/>
      <dgm:t>
        <a:bodyPr/>
        <a:lstStyle/>
        <a:p>
          <a:r>
            <a:rPr lang="en-GB" sz="1400" dirty="0"/>
            <a:t>Discard Pellet and use </a:t>
          </a:r>
          <a:r>
            <a:rPr lang="en-GB" sz="1400" dirty="0" smtClean="0"/>
            <a:t>supernatant</a:t>
          </a:r>
          <a:endParaRPr lang="en-GB" sz="1400" dirty="0"/>
        </a:p>
      </dgm:t>
    </dgm:pt>
    <dgm:pt modelId="{4D426225-0785-4056-BB7E-BFCD45BA2457}" type="parTrans" cxnId="{13C5AE4E-4194-43E4-9EFE-C88A9BC87491}">
      <dgm:prSet/>
      <dgm:spPr/>
      <dgm:t>
        <a:bodyPr/>
        <a:lstStyle/>
        <a:p>
          <a:endParaRPr lang="en-GB"/>
        </a:p>
      </dgm:t>
    </dgm:pt>
    <dgm:pt modelId="{45F4D48D-5D13-4BB3-BB67-BF13EC0FE990}" type="sibTrans" cxnId="{13C5AE4E-4194-43E4-9EFE-C88A9BC87491}">
      <dgm:prSet/>
      <dgm:spPr/>
      <dgm:t>
        <a:bodyPr/>
        <a:lstStyle/>
        <a:p>
          <a:endParaRPr lang="en-GB"/>
        </a:p>
      </dgm:t>
    </dgm:pt>
    <dgm:pt modelId="{72962E71-AC0D-49D6-8FF3-69E8A424E2ED}">
      <dgm:prSet custT="1"/>
      <dgm:spPr/>
      <dgm:t>
        <a:bodyPr/>
        <a:lstStyle/>
        <a:p>
          <a:r>
            <a:rPr lang="en-GB" sz="1400" dirty="0"/>
            <a:t>DNA purification/</a:t>
          </a:r>
          <a:br>
            <a:rPr lang="en-GB" sz="1400" dirty="0"/>
          </a:br>
          <a:r>
            <a:rPr lang="en-GB" sz="1400" dirty="0"/>
            <a:t>precipitation/</a:t>
          </a:r>
          <a:br>
            <a:rPr lang="en-GB" sz="1400" dirty="0"/>
          </a:br>
          <a:r>
            <a:rPr lang="en-GB" sz="1400" dirty="0"/>
            <a:t>elution &lt;100</a:t>
          </a:r>
          <a:r>
            <a:rPr lang="en-GB" sz="1400" dirty="0">
              <a:latin typeface="Times New Roman"/>
              <a:cs typeface="Times New Roman"/>
            </a:rPr>
            <a:t>µl</a:t>
          </a:r>
          <a:r>
            <a:rPr lang="en-GB" sz="1400" dirty="0"/>
            <a:t> </a:t>
          </a:r>
        </a:p>
      </dgm:t>
    </dgm:pt>
    <dgm:pt modelId="{0DE229CB-F23C-4847-B1F5-9BFFBBA3144F}" type="parTrans" cxnId="{5459E965-57A8-4EF6-83AF-3053B7CA7F8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9801C59C-CB3E-41D3-A986-18C86F047D97}" type="sibTrans" cxnId="{5459E965-57A8-4EF6-83AF-3053B7CA7F8E}">
      <dgm:prSet/>
      <dgm:spPr/>
      <dgm:t>
        <a:bodyPr/>
        <a:lstStyle/>
        <a:p>
          <a:endParaRPr lang="en-GB"/>
        </a:p>
      </dgm:t>
    </dgm:pt>
    <dgm:pt modelId="{FE929FC4-1DD2-468B-BD99-9B20EBAF5C5D}" type="pres">
      <dgm:prSet presAssocID="{25C08868-394C-4253-888A-72D25E1B72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02D92D3-8502-49CB-BF25-659A461D65AB}" type="pres">
      <dgm:prSet presAssocID="{ADF5E89E-7638-4EDA-B17E-1BE079CF4E8D}" presName="hierRoot1" presStyleCnt="0"/>
      <dgm:spPr/>
    </dgm:pt>
    <dgm:pt modelId="{31F907CB-8B9D-401A-9605-04EBAA3773AA}" type="pres">
      <dgm:prSet presAssocID="{ADF5E89E-7638-4EDA-B17E-1BE079CF4E8D}" presName="composite" presStyleCnt="0"/>
      <dgm:spPr/>
    </dgm:pt>
    <dgm:pt modelId="{CA50816F-0425-49EB-931F-453D7467D586}" type="pres">
      <dgm:prSet presAssocID="{ADF5E89E-7638-4EDA-B17E-1BE079CF4E8D}" presName="background" presStyleLbl="node0" presStyleIdx="0" presStyleCnt="1"/>
      <dgm:spPr/>
    </dgm:pt>
    <dgm:pt modelId="{4E8074DA-716C-46BF-A44A-A38BC82570CA}" type="pres">
      <dgm:prSet presAssocID="{ADF5E89E-7638-4EDA-B17E-1BE079CF4E8D}" presName="text" presStyleLbl="fgAcc0" presStyleIdx="0" presStyleCnt="1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A8658BA-6523-4939-A537-7925971F8E68}" type="pres">
      <dgm:prSet presAssocID="{ADF5E89E-7638-4EDA-B17E-1BE079CF4E8D}" presName="hierChild2" presStyleCnt="0"/>
      <dgm:spPr/>
    </dgm:pt>
    <dgm:pt modelId="{3F61CA68-5B48-4862-8ABA-54CDD688A87A}" type="pres">
      <dgm:prSet presAssocID="{5A8D99EB-0F72-4436-8033-A6C569E52BD4}" presName="Name10" presStyleLbl="parChTrans1D2" presStyleIdx="0" presStyleCnt="1"/>
      <dgm:spPr/>
      <dgm:t>
        <a:bodyPr/>
        <a:lstStyle/>
        <a:p>
          <a:endParaRPr lang="en-GB"/>
        </a:p>
      </dgm:t>
    </dgm:pt>
    <dgm:pt modelId="{DDAFBDC9-6FAA-4A12-8958-DE1899C685E0}" type="pres">
      <dgm:prSet presAssocID="{F1E87C51-CB19-44FD-B7B3-887FC4CC59B9}" presName="hierRoot2" presStyleCnt="0"/>
      <dgm:spPr/>
    </dgm:pt>
    <dgm:pt modelId="{6FA2F892-E572-47CF-B7E4-29B2D1ACA376}" type="pres">
      <dgm:prSet presAssocID="{F1E87C51-CB19-44FD-B7B3-887FC4CC59B9}" presName="composite2" presStyleCnt="0"/>
      <dgm:spPr/>
    </dgm:pt>
    <dgm:pt modelId="{C4F667ED-FDB3-47FA-A1B4-F06B10671261}" type="pres">
      <dgm:prSet presAssocID="{F1E87C51-CB19-44FD-B7B3-887FC4CC59B9}" presName="background2" presStyleLbl="node2" presStyleIdx="0" presStyleCnt="1"/>
      <dgm:spPr/>
    </dgm:pt>
    <dgm:pt modelId="{A4D49AF5-CD40-4710-93DE-C45CCA217BDA}" type="pres">
      <dgm:prSet presAssocID="{F1E87C51-CB19-44FD-B7B3-887FC4CC59B9}" presName="text2" presStyleLbl="fgAcc2" presStyleIdx="0" presStyleCnt="1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9023FD-A94B-41CD-86D7-093501D0A3B8}" type="pres">
      <dgm:prSet presAssocID="{F1E87C51-CB19-44FD-B7B3-887FC4CC59B9}" presName="hierChild3" presStyleCnt="0"/>
      <dgm:spPr/>
    </dgm:pt>
    <dgm:pt modelId="{CB00F192-1895-45F2-BCE9-D8A3F8AF253F}" type="pres">
      <dgm:prSet presAssocID="{36FBBCD2-C556-4C34-AC03-6B5FB90269ED}" presName="Name17" presStyleLbl="parChTrans1D3" presStyleIdx="0" presStyleCnt="1"/>
      <dgm:spPr/>
      <dgm:t>
        <a:bodyPr/>
        <a:lstStyle/>
        <a:p>
          <a:endParaRPr lang="en-GB"/>
        </a:p>
      </dgm:t>
    </dgm:pt>
    <dgm:pt modelId="{E9A8EA44-B299-4FED-91DE-FFFF8727FE8F}" type="pres">
      <dgm:prSet presAssocID="{A791BBB8-822C-4C7D-86D5-A36F3211D0F5}" presName="hierRoot3" presStyleCnt="0"/>
      <dgm:spPr/>
    </dgm:pt>
    <dgm:pt modelId="{F18A3CAC-7222-4FF9-A23A-2C5750E76AF7}" type="pres">
      <dgm:prSet presAssocID="{A791BBB8-822C-4C7D-86D5-A36F3211D0F5}" presName="composite3" presStyleCnt="0"/>
      <dgm:spPr/>
    </dgm:pt>
    <dgm:pt modelId="{90F9AB0B-A23A-4185-828C-7B2990EB57FE}" type="pres">
      <dgm:prSet presAssocID="{A791BBB8-822C-4C7D-86D5-A36F3211D0F5}" presName="background3" presStyleLbl="node3" presStyleIdx="0" presStyleCnt="1"/>
      <dgm:spPr/>
    </dgm:pt>
    <dgm:pt modelId="{A299A5BA-947D-4B81-AF7D-95C2F50A00EC}" type="pres">
      <dgm:prSet presAssocID="{A791BBB8-822C-4C7D-86D5-A36F3211D0F5}" presName="text3" presStyleLbl="fgAcc3" presStyleIdx="0" presStyleCnt="1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C32DD2A-F0EA-4B37-89AA-7E222BDD6EF8}" type="pres">
      <dgm:prSet presAssocID="{A791BBB8-822C-4C7D-86D5-A36F3211D0F5}" presName="hierChild4" presStyleCnt="0"/>
      <dgm:spPr/>
    </dgm:pt>
    <dgm:pt modelId="{10C7CC99-88E7-4252-9D81-58E8265CC8E3}" type="pres">
      <dgm:prSet presAssocID="{989BC164-8472-4577-91BD-EFDB657FFA0C}" presName="Name23" presStyleLbl="parChTrans1D4" presStyleIdx="0" presStyleCnt="13"/>
      <dgm:spPr/>
      <dgm:t>
        <a:bodyPr/>
        <a:lstStyle/>
        <a:p>
          <a:endParaRPr lang="en-GB"/>
        </a:p>
      </dgm:t>
    </dgm:pt>
    <dgm:pt modelId="{247D8EBE-A488-4013-8E8D-3643AD19350C}" type="pres">
      <dgm:prSet presAssocID="{3C7743F8-8346-4402-B083-8C904F94B8E9}" presName="hierRoot4" presStyleCnt="0"/>
      <dgm:spPr/>
    </dgm:pt>
    <dgm:pt modelId="{D22B2599-ADC6-48C6-9905-0894B963242B}" type="pres">
      <dgm:prSet presAssocID="{3C7743F8-8346-4402-B083-8C904F94B8E9}" presName="composite4" presStyleCnt="0"/>
      <dgm:spPr/>
    </dgm:pt>
    <dgm:pt modelId="{B1AAE5B0-E6F8-4CB3-908D-90E00197652B}" type="pres">
      <dgm:prSet presAssocID="{3C7743F8-8346-4402-B083-8C904F94B8E9}" presName="background4" presStyleLbl="node4" presStyleIdx="0" presStyleCnt="13"/>
      <dgm:spPr/>
    </dgm:pt>
    <dgm:pt modelId="{454077A1-9067-4B9F-A725-7F8461E28633}" type="pres">
      <dgm:prSet presAssocID="{3C7743F8-8346-4402-B083-8C904F94B8E9}" presName="text4" presStyleLbl="fgAcc4" presStyleIdx="0" presStyleCnt="13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B59D2D6-F7C9-44D7-A9A2-B2C38595DB86}" type="pres">
      <dgm:prSet presAssocID="{3C7743F8-8346-4402-B083-8C904F94B8E9}" presName="hierChild5" presStyleCnt="0"/>
      <dgm:spPr/>
    </dgm:pt>
    <dgm:pt modelId="{00019D43-F468-4870-8C31-C4BBA4D4B3E2}" type="pres">
      <dgm:prSet presAssocID="{0330E460-CE04-4C78-81F0-CB27BF61B2EE}" presName="Name23" presStyleLbl="parChTrans1D4" presStyleIdx="1" presStyleCnt="13"/>
      <dgm:spPr/>
      <dgm:t>
        <a:bodyPr/>
        <a:lstStyle/>
        <a:p>
          <a:endParaRPr lang="en-GB"/>
        </a:p>
      </dgm:t>
    </dgm:pt>
    <dgm:pt modelId="{3AC6FC7D-E1E4-49FB-9E6A-87DFAF9560D4}" type="pres">
      <dgm:prSet presAssocID="{9B2EF65A-9610-4486-B788-2ACA02B68027}" presName="hierRoot4" presStyleCnt="0"/>
      <dgm:spPr/>
    </dgm:pt>
    <dgm:pt modelId="{47EF7F3C-7002-4D5F-AC3A-BC94CB19D91F}" type="pres">
      <dgm:prSet presAssocID="{9B2EF65A-9610-4486-B788-2ACA02B68027}" presName="composite4" presStyleCnt="0"/>
      <dgm:spPr/>
    </dgm:pt>
    <dgm:pt modelId="{5DBE2BF1-299E-48A2-B05F-FBAB164212DD}" type="pres">
      <dgm:prSet presAssocID="{9B2EF65A-9610-4486-B788-2ACA02B68027}" presName="background4" presStyleLbl="node4" presStyleIdx="1" presStyleCnt="13"/>
      <dgm:spPr/>
    </dgm:pt>
    <dgm:pt modelId="{98FCF407-4740-4D7F-A6ED-0159E47C2140}" type="pres">
      <dgm:prSet presAssocID="{9B2EF65A-9610-4486-B788-2ACA02B68027}" presName="text4" presStyleLbl="fgAcc4" presStyleIdx="1" presStyleCnt="13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62CE590-E5F5-4A7E-959A-7FD39E83B2E9}" type="pres">
      <dgm:prSet presAssocID="{9B2EF65A-9610-4486-B788-2ACA02B68027}" presName="hierChild5" presStyleCnt="0"/>
      <dgm:spPr/>
    </dgm:pt>
    <dgm:pt modelId="{66FB8206-240F-451A-A619-573CB5238589}" type="pres">
      <dgm:prSet presAssocID="{16F70F60-5639-476F-BDAB-E3945069DDED}" presName="Name23" presStyleLbl="parChTrans1D4" presStyleIdx="2" presStyleCnt="13"/>
      <dgm:spPr/>
      <dgm:t>
        <a:bodyPr/>
        <a:lstStyle/>
        <a:p>
          <a:endParaRPr lang="en-GB"/>
        </a:p>
      </dgm:t>
    </dgm:pt>
    <dgm:pt modelId="{2F14B916-190B-4FE5-98BB-7CD2072215B5}" type="pres">
      <dgm:prSet presAssocID="{332B4431-F793-4342-B8CD-04DC5964C7C4}" presName="hierRoot4" presStyleCnt="0"/>
      <dgm:spPr/>
    </dgm:pt>
    <dgm:pt modelId="{0CA3B28C-5C64-4673-AA70-7E8C3C622610}" type="pres">
      <dgm:prSet presAssocID="{332B4431-F793-4342-B8CD-04DC5964C7C4}" presName="composite4" presStyleCnt="0"/>
      <dgm:spPr/>
    </dgm:pt>
    <dgm:pt modelId="{F09FDC86-2903-4248-9F28-D35BC6443765}" type="pres">
      <dgm:prSet presAssocID="{332B4431-F793-4342-B8CD-04DC5964C7C4}" presName="background4" presStyleLbl="node4" presStyleIdx="2" presStyleCnt="13"/>
      <dgm:spPr/>
    </dgm:pt>
    <dgm:pt modelId="{4875C04F-11FF-4174-9DAA-2D4E0DA56FE6}" type="pres">
      <dgm:prSet presAssocID="{332B4431-F793-4342-B8CD-04DC5964C7C4}" presName="text4" presStyleLbl="fgAcc4" presStyleIdx="2" presStyleCnt="13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13E9117-F6F2-4723-93B4-5CCC700DFD94}" type="pres">
      <dgm:prSet presAssocID="{332B4431-F793-4342-B8CD-04DC5964C7C4}" presName="hierChild5" presStyleCnt="0"/>
      <dgm:spPr/>
    </dgm:pt>
    <dgm:pt modelId="{EB06ED47-E792-4D05-BAE9-AABE7CDB75F8}" type="pres">
      <dgm:prSet presAssocID="{D4370088-DB17-4D0D-8D27-31DABF053FDD}" presName="Name23" presStyleLbl="parChTrans1D4" presStyleIdx="3" presStyleCnt="13"/>
      <dgm:spPr/>
      <dgm:t>
        <a:bodyPr/>
        <a:lstStyle/>
        <a:p>
          <a:endParaRPr lang="en-GB"/>
        </a:p>
      </dgm:t>
    </dgm:pt>
    <dgm:pt modelId="{2741F4BC-38E4-42B9-B3AC-B427271C6D0A}" type="pres">
      <dgm:prSet presAssocID="{757C5397-CF5C-4D40-A271-8750818D4EE0}" presName="hierRoot4" presStyleCnt="0"/>
      <dgm:spPr/>
    </dgm:pt>
    <dgm:pt modelId="{0DB7DC98-F6B8-412B-AD40-7935FE48604B}" type="pres">
      <dgm:prSet presAssocID="{757C5397-CF5C-4D40-A271-8750818D4EE0}" presName="composite4" presStyleCnt="0"/>
      <dgm:spPr/>
    </dgm:pt>
    <dgm:pt modelId="{95E6F622-C636-43C2-8B9A-46829620A099}" type="pres">
      <dgm:prSet presAssocID="{757C5397-CF5C-4D40-A271-8750818D4EE0}" presName="background4" presStyleLbl="node4" presStyleIdx="3" presStyleCnt="13"/>
      <dgm:spPr/>
    </dgm:pt>
    <dgm:pt modelId="{FDCC3A9A-66E3-4D6D-AA92-67CE2F072361}" type="pres">
      <dgm:prSet presAssocID="{757C5397-CF5C-4D40-A271-8750818D4EE0}" presName="text4" presStyleLbl="fgAcc4" presStyleIdx="3" presStyleCnt="13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6B9FA5F-C917-406F-AF0A-9CB2577E1A2C}" type="pres">
      <dgm:prSet presAssocID="{757C5397-CF5C-4D40-A271-8750818D4EE0}" presName="hierChild5" presStyleCnt="0"/>
      <dgm:spPr/>
    </dgm:pt>
    <dgm:pt modelId="{83816062-6C58-4C17-98D6-36FB21CBFBD0}" type="pres">
      <dgm:prSet presAssocID="{71116B58-D9C4-4961-8D41-DA2A3FE6AC8D}" presName="Name23" presStyleLbl="parChTrans1D4" presStyleIdx="4" presStyleCnt="13"/>
      <dgm:spPr/>
      <dgm:t>
        <a:bodyPr/>
        <a:lstStyle/>
        <a:p>
          <a:endParaRPr lang="en-GB"/>
        </a:p>
      </dgm:t>
    </dgm:pt>
    <dgm:pt modelId="{9858A4DC-A464-4252-8635-2B58B8DCA94E}" type="pres">
      <dgm:prSet presAssocID="{EEE71567-E43F-46CF-B1B2-A7BDA36B8558}" presName="hierRoot4" presStyleCnt="0"/>
      <dgm:spPr/>
    </dgm:pt>
    <dgm:pt modelId="{2FC47346-1EEE-4B51-9BE9-F5AE8711FC48}" type="pres">
      <dgm:prSet presAssocID="{EEE71567-E43F-46CF-B1B2-A7BDA36B8558}" presName="composite4" presStyleCnt="0"/>
      <dgm:spPr/>
    </dgm:pt>
    <dgm:pt modelId="{D77DA2E3-CEB9-40AE-8440-FF581C336DC2}" type="pres">
      <dgm:prSet presAssocID="{EEE71567-E43F-46CF-B1B2-A7BDA36B8558}" presName="background4" presStyleLbl="node4" presStyleIdx="4" presStyleCnt="13"/>
      <dgm:spPr/>
    </dgm:pt>
    <dgm:pt modelId="{F4BD317F-F702-4B36-B073-31452B39A623}" type="pres">
      <dgm:prSet presAssocID="{EEE71567-E43F-46CF-B1B2-A7BDA36B8558}" presName="text4" presStyleLbl="fgAcc4" presStyleIdx="4" presStyleCnt="13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BC9FEF8-8C08-4F5D-B04F-5CC2F34F3B3C}" type="pres">
      <dgm:prSet presAssocID="{EEE71567-E43F-46CF-B1B2-A7BDA36B8558}" presName="hierChild5" presStyleCnt="0"/>
      <dgm:spPr/>
    </dgm:pt>
    <dgm:pt modelId="{00EF0B24-B20E-496E-96B9-FE3F67C99948}" type="pres">
      <dgm:prSet presAssocID="{4741D0A3-4F95-49D8-8458-96957C856E25}" presName="Name23" presStyleLbl="parChTrans1D4" presStyleIdx="5" presStyleCnt="13"/>
      <dgm:spPr/>
      <dgm:t>
        <a:bodyPr/>
        <a:lstStyle/>
        <a:p>
          <a:endParaRPr lang="en-GB"/>
        </a:p>
      </dgm:t>
    </dgm:pt>
    <dgm:pt modelId="{C4BB2B7B-6CF8-4B69-BEC3-0BEED865A2F9}" type="pres">
      <dgm:prSet presAssocID="{C760F98A-6D3D-483B-9BD7-0E6846B730B0}" presName="hierRoot4" presStyleCnt="0"/>
      <dgm:spPr/>
    </dgm:pt>
    <dgm:pt modelId="{B4E25A0B-8834-4B01-948B-5DAE8AC2E2B8}" type="pres">
      <dgm:prSet presAssocID="{C760F98A-6D3D-483B-9BD7-0E6846B730B0}" presName="composite4" presStyleCnt="0"/>
      <dgm:spPr/>
    </dgm:pt>
    <dgm:pt modelId="{8359BF6C-998B-4593-99FA-4877184E93CA}" type="pres">
      <dgm:prSet presAssocID="{C760F98A-6D3D-483B-9BD7-0E6846B730B0}" presName="background4" presStyleLbl="node4" presStyleIdx="5" presStyleCnt="13"/>
      <dgm:spPr/>
    </dgm:pt>
    <dgm:pt modelId="{AD644215-B230-46C6-B132-D106A33AA433}" type="pres">
      <dgm:prSet presAssocID="{C760F98A-6D3D-483B-9BD7-0E6846B730B0}" presName="text4" presStyleLbl="fgAcc4" presStyleIdx="5" presStyleCnt="13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92BD06F-9B44-4CA9-A42C-990D3A415970}" type="pres">
      <dgm:prSet presAssocID="{C760F98A-6D3D-483B-9BD7-0E6846B730B0}" presName="hierChild5" presStyleCnt="0"/>
      <dgm:spPr/>
    </dgm:pt>
    <dgm:pt modelId="{94DA632A-C94F-4710-A98E-BE79A1B7AE5A}" type="pres">
      <dgm:prSet presAssocID="{BB934129-95ED-47C5-852E-02E6394E245F}" presName="Name23" presStyleLbl="parChTrans1D4" presStyleIdx="6" presStyleCnt="13"/>
      <dgm:spPr/>
      <dgm:t>
        <a:bodyPr/>
        <a:lstStyle/>
        <a:p>
          <a:endParaRPr lang="en-GB"/>
        </a:p>
      </dgm:t>
    </dgm:pt>
    <dgm:pt modelId="{BFECE476-C049-4C36-BEBC-0A38121CA28E}" type="pres">
      <dgm:prSet presAssocID="{2A05F0E4-4C40-4331-8BEE-71969191B1D5}" presName="hierRoot4" presStyleCnt="0"/>
      <dgm:spPr/>
    </dgm:pt>
    <dgm:pt modelId="{709B1024-295E-4E59-BA8F-7ECBAA2AA503}" type="pres">
      <dgm:prSet presAssocID="{2A05F0E4-4C40-4331-8BEE-71969191B1D5}" presName="composite4" presStyleCnt="0"/>
      <dgm:spPr/>
    </dgm:pt>
    <dgm:pt modelId="{2E2DBE11-F078-4D10-83AB-FAD9D0D81A84}" type="pres">
      <dgm:prSet presAssocID="{2A05F0E4-4C40-4331-8BEE-71969191B1D5}" presName="background4" presStyleLbl="node4" presStyleIdx="6" presStyleCnt="13"/>
      <dgm:spPr/>
    </dgm:pt>
    <dgm:pt modelId="{DD62C305-C935-4CC1-A163-0D04D068DFAE}" type="pres">
      <dgm:prSet presAssocID="{2A05F0E4-4C40-4331-8BEE-71969191B1D5}" presName="text4" presStyleLbl="fgAcc4" presStyleIdx="6" presStyleCnt="13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BAE88B-5F85-434D-A3C3-25DBB03058D2}" type="pres">
      <dgm:prSet presAssocID="{2A05F0E4-4C40-4331-8BEE-71969191B1D5}" presName="hierChild5" presStyleCnt="0"/>
      <dgm:spPr/>
    </dgm:pt>
    <dgm:pt modelId="{9648C047-2E68-4571-A1E4-C1DD819297E7}" type="pres">
      <dgm:prSet presAssocID="{F8AE123F-74B6-428E-AE5F-E7EAF601B052}" presName="Name23" presStyleLbl="parChTrans1D4" presStyleIdx="7" presStyleCnt="13"/>
      <dgm:spPr/>
      <dgm:t>
        <a:bodyPr/>
        <a:lstStyle/>
        <a:p>
          <a:endParaRPr lang="en-GB"/>
        </a:p>
      </dgm:t>
    </dgm:pt>
    <dgm:pt modelId="{2FF80FF3-9A09-4235-99B1-0F6243F6ECFB}" type="pres">
      <dgm:prSet presAssocID="{82A3F778-F402-4692-A81A-59023E1FE7A4}" presName="hierRoot4" presStyleCnt="0"/>
      <dgm:spPr/>
    </dgm:pt>
    <dgm:pt modelId="{B985C7E5-BF74-4249-868C-72FFA6D5C829}" type="pres">
      <dgm:prSet presAssocID="{82A3F778-F402-4692-A81A-59023E1FE7A4}" presName="composite4" presStyleCnt="0"/>
      <dgm:spPr/>
    </dgm:pt>
    <dgm:pt modelId="{2FB63B4C-E02B-4743-8CF2-2F84CC15B4E4}" type="pres">
      <dgm:prSet presAssocID="{82A3F778-F402-4692-A81A-59023E1FE7A4}" presName="background4" presStyleLbl="node4" presStyleIdx="7" presStyleCnt="13"/>
      <dgm:spPr/>
    </dgm:pt>
    <dgm:pt modelId="{A3845781-D6F8-4E3D-A316-79B8D7B9A36F}" type="pres">
      <dgm:prSet presAssocID="{82A3F778-F402-4692-A81A-59023E1FE7A4}" presName="text4" presStyleLbl="fgAcc4" presStyleIdx="7" presStyleCnt="13" custScaleX="244914" custLinFactY="43572" custLinFactNeighborX="-1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303B7C3-8E5C-4B50-980A-B61B1EDF51CC}" type="pres">
      <dgm:prSet presAssocID="{82A3F778-F402-4692-A81A-59023E1FE7A4}" presName="hierChild5" presStyleCnt="0"/>
      <dgm:spPr/>
    </dgm:pt>
    <dgm:pt modelId="{BE05278E-63EF-41FB-864D-434F3EF1F5D8}" type="pres">
      <dgm:prSet presAssocID="{DD7E4630-3BF9-420C-8EFF-C85397EC6E81}" presName="Name23" presStyleLbl="parChTrans1D4" presStyleIdx="8" presStyleCnt="13"/>
      <dgm:spPr/>
      <dgm:t>
        <a:bodyPr/>
        <a:lstStyle/>
        <a:p>
          <a:endParaRPr lang="en-GB"/>
        </a:p>
      </dgm:t>
    </dgm:pt>
    <dgm:pt modelId="{F4BF5EB3-CF98-4991-A288-9DED106FA15F}" type="pres">
      <dgm:prSet presAssocID="{AA5D3A4B-AA59-4CF5-98FB-B9666D2F1088}" presName="hierRoot4" presStyleCnt="0"/>
      <dgm:spPr/>
    </dgm:pt>
    <dgm:pt modelId="{D659B89A-27FD-4ECF-939C-A636B0352E04}" type="pres">
      <dgm:prSet presAssocID="{AA5D3A4B-AA59-4CF5-98FB-B9666D2F1088}" presName="composite4" presStyleCnt="0"/>
      <dgm:spPr/>
    </dgm:pt>
    <dgm:pt modelId="{DDAA1CB0-B0EF-413E-A3BF-931BD01EF890}" type="pres">
      <dgm:prSet presAssocID="{AA5D3A4B-AA59-4CF5-98FB-B9666D2F1088}" presName="background4" presStyleLbl="node4" presStyleIdx="8" presStyleCnt="13"/>
      <dgm:spPr/>
    </dgm:pt>
    <dgm:pt modelId="{53F9F9BE-4EAA-4B04-9921-3DC118B64D9D}" type="pres">
      <dgm:prSet presAssocID="{AA5D3A4B-AA59-4CF5-98FB-B9666D2F1088}" presName="text4" presStyleLbl="fgAcc4" presStyleIdx="8" presStyleCnt="13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60EE344-79FE-4604-9DAE-A9ED4B72725B}" type="pres">
      <dgm:prSet presAssocID="{AA5D3A4B-AA59-4CF5-98FB-B9666D2F1088}" presName="hierChild5" presStyleCnt="0"/>
      <dgm:spPr/>
    </dgm:pt>
    <dgm:pt modelId="{C13D60F3-AB01-4AC3-BB04-E68F59E2818A}" type="pres">
      <dgm:prSet presAssocID="{E11FD2A2-B89F-482D-B34A-0D331ABD5B9B}" presName="Name23" presStyleLbl="parChTrans1D4" presStyleIdx="9" presStyleCnt="13"/>
      <dgm:spPr/>
      <dgm:t>
        <a:bodyPr/>
        <a:lstStyle/>
        <a:p>
          <a:endParaRPr lang="en-GB"/>
        </a:p>
      </dgm:t>
    </dgm:pt>
    <dgm:pt modelId="{454D9918-5978-4E26-8A1E-DCBAD5AEFA7D}" type="pres">
      <dgm:prSet presAssocID="{F21087C0-39F3-45AB-8898-F3E904CA3690}" presName="hierRoot4" presStyleCnt="0"/>
      <dgm:spPr/>
    </dgm:pt>
    <dgm:pt modelId="{7911E95E-ED7A-4E7D-88A5-3CF6C3D8BBF2}" type="pres">
      <dgm:prSet presAssocID="{F21087C0-39F3-45AB-8898-F3E904CA3690}" presName="composite4" presStyleCnt="0"/>
      <dgm:spPr/>
    </dgm:pt>
    <dgm:pt modelId="{39F5EE9B-0E9E-49A5-AF71-FD683E3BF7CB}" type="pres">
      <dgm:prSet presAssocID="{F21087C0-39F3-45AB-8898-F3E904CA3690}" presName="background4" presStyleLbl="node4" presStyleIdx="9" presStyleCnt="13"/>
      <dgm:spPr/>
    </dgm:pt>
    <dgm:pt modelId="{3757701E-5A16-40B3-B0A4-C454D6D8D2A1}" type="pres">
      <dgm:prSet presAssocID="{F21087C0-39F3-45AB-8898-F3E904CA3690}" presName="text4" presStyleLbl="fgAcc4" presStyleIdx="9" presStyleCnt="13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9148B8-FA49-4143-8506-F58AAA4EF8B4}" type="pres">
      <dgm:prSet presAssocID="{F21087C0-39F3-45AB-8898-F3E904CA3690}" presName="hierChild5" presStyleCnt="0"/>
      <dgm:spPr/>
    </dgm:pt>
    <dgm:pt modelId="{05B2EA9D-AFFD-4F15-94ED-2BE3CB8BF770}" type="pres">
      <dgm:prSet presAssocID="{A7E9B46D-BD9C-46C2-B5F1-FCBA2651A458}" presName="Name23" presStyleLbl="parChTrans1D4" presStyleIdx="10" presStyleCnt="13"/>
      <dgm:spPr/>
      <dgm:t>
        <a:bodyPr/>
        <a:lstStyle/>
        <a:p>
          <a:endParaRPr lang="en-GB"/>
        </a:p>
      </dgm:t>
    </dgm:pt>
    <dgm:pt modelId="{071D4417-D08C-4CA9-A655-64EF1FB5A54A}" type="pres">
      <dgm:prSet presAssocID="{AA20812B-423E-4838-89E1-422ECDBC0F53}" presName="hierRoot4" presStyleCnt="0"/>
      <dgm:spPr/>
    </dgm:pt>
    <dgm:pt modelId="{71226207-22C0-4F7A-BD4D-4CB4B8DF2246}" type="pres">
      <dgm:prSet presAssocID="{AA20812B-423E-4838-89E1-422ECDBC0F53}" presName="composite4" presStyleCnt="0"/>
      <dgm:spPr/>
    </dgm:pt>
    <dgm:pt modelId="{7CD309E0-6D9C-4035-9489-356A097BA26E}" type="pres">
      <dgm:prSet presAssocID="{AA20812B-423E-4838-89E1-422ECDBC0F53}" presName="background4" presStyleLbl="node4" presStyleIdx="10" presStyleCnt="13"/>
      <dgm:spPr/>
    </dgm:pt>
    <dgm:pt modelId="{1C169449-8558-4EFF-95DA-B412253AF45D}" type="pres">
      <dgm:prSet presAssocID="{AA20812B-423E-4838-89E1-422ECDBC0F53}" presName="text4" presStyleLbl="fgAcc4" presStyleIdx="10" presStyleCnt="13" custLinFactY="46468" custLinFactNeighborX="-1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CDC0754-DA90-4C1E-8591-2B0C2CB81771}" type="pres">
      <dgm:prSet presAssocID="{AA20812B-423E-4838-89E1-422ECDBC0F53}" presName="hierChild5" presStyleCnt="0"/>
      <dgm:spPr/>
    </dgm:pt>
    <dgm:pt modelId="{BF8C84A9-A32E-45A9-A49B-1DC747B10DCC}" type="pres">
      <dgm:prSet presAssocID="{4D426225-0785-4056-BB7E-BFCD45BA2457}" presName="Name23" presStyleLbl="parChTrans1D4" presStyleIdx="11" presStyleCnt="13"/>
      <dgm:spPr/>
      <dgm:t>
        <a:bodyPr/>
        <a:lstStyle/>
        <a:p>
          <a:endParaRPr lang="en-GB"/>
        </a:p>
      </dgm:t>
    </dgm:pt>
    <dgm:pt modelId="{62DA4941-DB24-4BAD-B77E-C11FF690FF9D}" type="pres">
      <dgm:prSet presAssocID="{FF713A25-E40C-46C9-AAC6-6A2B3F38B515}" presName="hierRoot4" presStyleCnt="0"/>
      <dgm:spPr/>
    </dgm:pt>
    <dgm:pt modelId="{D0133EE3-C4D1-454A-9D5B-9302A4DDE398}" type="pres">
      <dgm:prSet presAssocID="{FF713A25-E40C-46C9-AAC6-6A2B3F38B515}" presName="composite4" presStyleCnt="0"/>
      <dgm:spPr/>
    </dgm:pt>
    <dgm:pt modelId="{A0BBB3DE-5586-42DA-9AAB-422B3E9A8F65}" type="pres">
      <dgm:prSet presAssocID="{FF713A25-E40C-46C9-AAC6-6A2B3F38B515}" presName="background4" presStyleLbl="node4" presStyleIdx="11" presStyleCnt="13"/>
      <dgm:spPr/>
    </dgm:pt>
    <dgm:pt modelId="{840A97E5-7D1D-4EAC-BEAB-523487DC072F}" type="pres">
      <dgm:prSet presAssocID="{FF713A25-E40C-46C9-AAC6-6A2B3F38B515}" presName="text4" presStyleLbl="fgAcc4" presStyleIdx="11" presStyleCnt="13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A7D2920-CAE0-4FF3-836A-DDF552A0BB10}" type="pres">
      <dgm:prSet presAssocID="{FF713A25-E40C-46C9-AAC6-6A2B3F38B515}" presName="hierChild5" presStyleCnt="0"/>
      <dgm:spPr/>
    </dgm:pt>
    <dgm:pt modelId="{EC5BCC0B-DA46-4EBE-8FB1-160825A03A08}" type="pres">
      <dgm:prSet presAssocID="{0DE229CB-F23C-4847-B1F5-9BFFBBA3144F}" presName="Name23" presStyleLbl="parChTrans1D4" presStyleIdx="12" presStyleCnt="13"/>
      <dgm:spPr/>
      <dgm:t>
        <a:bodyPr/>
        <a:lstStyle/>
        <a:p>
          <a:endParaRPr lang="en-GB"/>
        </a:p>
      </dgm:t>
    </dgm:pt>
    <dgm:pt modelId="{74D68DC4-1FAB-4C30-81A5-066D3539FE83}" type="pres">
      <dgm:prSet presAssocID="{72962E71-AC0D-49D6-8FF3-69E8A424E2ED}" presName="hierRoot4" presStyleCnt="0"/>
      <dgm:spPr/>
    </dgm:pt>
    <dgm:pt modelId="{CF2DE6DE-EE99-40B5-B80E-3EECEFC6FFAF}" type="pres">
      <dgm:prSet presAssocID="{72962E71-AC0D-49D6-8FF3-69E8A424E2ED}" presName="composite4" presStyleCnt="0"/>
      <dgm:spPr/>
    </dgm:pt>
    <dgm:pt modelId="{27C00CA2-0953-4A88-A10E-ABDF5F68FF43}" type="pres">
      <dgm:prSet presAssocID="{72962E71-AC0D-49D6-8FF3-69E8A424E2ED}" presName="background4" presStyleLbl="node4" presStyleIdx="12" presStyleCnt="13"/>
      <dgm:spPr/>
    </dgm:pt>
    <dgm:pt modelId="{1F03FE99-34DD-4D0A-9C75-A973E0A106A2}" type="pres">
      <dgm:prSet presAssocID="{72962E71-AC0D-49D6-8FF3-69E8A424E2ED}" presName="text4" presStyleLbl="fgAcc4" presStyleIdx="12" presStyleCnt="13" custScaleX="2449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C0EAC94-6A9D-4DA4-A006-B63B04864862}" type="pres">
      <dgm:prSet presAssocID="{72962E71-AC0D-49D6-8FF3-69E8A424E2ED}" presName="hierChild5" presStyleCnt="0"/>
      <dgm:spPr/>
    </dgm:pt>
  </dgm:ptLst>
  <dgm:cxnLst>
    <dgm:cxn modelId="{47B73B7E-DC31-4DDA-85B8-FBCEDDD48FC2}" type="presOf" srcId="{25C08868-394C-4253-888A-72D25E1B7224}" destId="{FE929FC4-1DD2-468B-BD99-9B20EBAF5C5D}" srcOrd="0" destOrd="0" presId="urn:microsoft.com/office/officeart/2005/8/layout/hierarchy1"/>
    <dgm:cxn modelId="{974ABB03-9D67-4582-A388-DA36E69C72B9}" type="presOf" srcId="{5A8D99EB-0F72-4436-8033-A6C569E52BD4}" destId="{3F61CA68-5B48-4862-8ABA-54CDD688A87A}" srcOrd="0" destOrd="0" presId="urn:microsoft.com/office/officeart/2005/8/layout/hierarchy1"/>
    <dgm:cxn modelId="{61F44A45-37DA-4204-B4F4-0DD18A233DBD}" type="presOf" srcId="{AA20812B-423E-4838-89E1-422ECDBC0F53}" destId="{1C169449-8558-4EFF-95DA-B412253AF45D}" srcOrd="0" destOrd="0" presId="urn:microsoft.com/office/officeart/2005/8/layout/hierarchy1"/>
    <dgm:cxn modelId="{E4277FB0-A8FE-4341-A85A-12992BCDA693}" type="presOf" srcId="{72962E71-AC0D-49D6-8FF3-69E8A424E2ED}" destId="{1F03FE99-34DD-4D0A-9C75-A973E0A106A2}" srcOrd="0" destOrd="0" presId="urn:microsoft.com/office/officeart/2005/8/layout/hierarchy1"/>
    <dgm:cxn modelId="{BAB199FC-73BD-4840-8BD5-1ABF7783C747}" srcId="{C760F98A-6D3D-483B-9BD7-0E6846B730B0}" destId="{2A05F0E4-4C40-4331-8BEE-71969191B1D5}" srcOrd="0" destOrd="0" parTransId="{BB934129-95ED-47C5-852E-02E6394E245F}" sibTransId="{4B8E633B-1EF2-48C9-9495-FF28E1C600DE}"/>
    <dgm:cxn modelId="{97999124-D526-4D73-8EA9-462BB629FC6D}" srcId="{A791BBB8-822C-4C7D-86D5-A36F3211D0F5}" destId="{C760F98A-6D3D-483B-9BD7-0E6846B730B0}" srcOrd="1" destOrd="0" parTransId="{4741D0A3-4F95-49D8-8458-96957C856E25}" sibTransId="{496F45B3-D9D0-47EE-B85E-14F225D3D372}"/>
    <dgm:cxn modelId="{ADD633B5-6FB8-473C-A741-C7812BE4C6DB}" type="presOf" srcId="{71116B58-D9C4-4961-8D41-DA2A3FE6AC8D}" destId="{83816062-6C58-4C17-98D6-36FB21CBFBD0}" srcOrd="0" destOrd="0" presId="urn:microsoft.com/office/officeart/2005/8/layout/hierarchy1"/>
    <dgm:cxn modelId="{E8B1E9A4-D1C7-4849-A0EA-6175494A4F4E}" type="presOf" srcId="{757C5397-CF5C-4D40-A271-8750818D4EE0}" destId="{FDCC3A9A-66E3-4D6D-AA92-67CE2F072361}" srcOrd="0" destOrd="0" presId="urn:microsoft.com/office/officeart/2005/8/layout/hierarchy1"/>
    <dgm:cxn modelId="{3D182785-AB7C-4C28-BAE2-F642D0B67952}" srcId="{F1E87C51-CB19-44FD-B7B3-887FC4CC59B9}" destId="{A791BBB8-822C-4C7D-86D5-A36F3211D0F5}" srcOrd="0" destOrd="0" parTransId="{36FBBCD2-C556-4C34-AC03-6B5FB90269ED}" sibTransId="{162096F3-3B69-40EF-8D94-005E42A94322}"/>
    <dgm:cxn modelId="{1ABDAE52-79CE-405D-A687-C7B5D400F753}" type="presOf" srcId="{4D426225-0785-4056-BB7E-BFCD45BA2457}" destId="{BF8C84A9-A32E-45A9-A49B-1DC747B10DCC}" srcOrd="0" destOrd="0" presId="urn:microsoft.com/office/officeart/2005/8/layout/hierarchy1"/>
    <dgm:cxn modelId="{69B7180D-B038-4587-81DD-923FAEB272F7}" type="presOf" srcId="{F8AE123F-74B6-428E-AE5F-E7EAF601B052}" destId="{9648C047-2E68-4571-A1E4-C1DD819297E7}" srcOrd="0" destOrd="0" presId="urn:microsoft.com/office/officeart/2005/8/layout/hierarchy1"/>
    <dgm:cxn modelId="{1FB08D6F-02BF-4564-BC98-C129ED29418E}" srcId="{F21087C0-39F3-45AB-8898-F3E904CA3690}" destId="{AA20812B-423E-4838-89E1-422ECDBC0F53}" srcOrd="0" destOrd="0" parTransId="{A7E9B46D-BD9C-46C2-B5F1-FCBA2651A458}" sibTransId="{D7EE0B2C-DB36-44B5-B674-28E77509E031}"/>
    <dgm:cxn modelId="{7C9E992F-F2AB-4492-BD47-F685ABE53A0A}" type="presOf" srcId="{E11FD2A2-B89F-482D-B34A-0D331ABD5B9B}" destId="{C13D60F3-AB01-4AC3-BB04-E68F59E2818A}" srcOrd="0" destOrd="0" presId="urn:microsoft.com/office/officeart/2005/8/layout/hierarchy1"/>
    <dgm:cxn modelId="{7D84D84F-5BF4-4F20-8368-104018014CEF}" type="presOf" srcId="{ADF5E89E-7638-4EDA-B17E-1BE079CF4E8D}" destId="{4E8074DA-716C-46BF-A44A-A38BC82570CA}" srcOrd="0" destOrd="0" presId="urn:microsoft.com/office/officeart/2005/8/layout/hierarchy1"/>
    <dgm:cxn modelId="{7BD5B1D0-B18B-4D41-887B-B7097E9361F4}" type="presOf" srcId="{2A05F0E4-4C40-4331-8BEE-71969191B1D5}" destId="{DD62C305-C935-4CC1-A163-0D04D068DFAE}" srcOrd="0" destOrd="0" presId="urn:microsoft.com/office/officeart/2005/8/layout/hierarchy1"/>
    <dgm:cxn modelId="{3801D49E-3DB9-419A-BC1D-7D4FF1438C02}" srcId="{2A05F0E4-4C40-4331-8BEE-71969191B1D5}" destId="{82A3F778-F402-4692-A81A-59023E1FE7A4}" srcOrd="0" destOrd="0" parTransId="{F8AE123F-74B6-428E-AE5F-E7EAF601B052}" sibTransId="{8589D11C-DB3A-433B-855F-BB35E6C37361}"/>
    <dgm:cxn modelId="{D8878C7F-FAD7-4D3E-A65D-583E75C0C486}" type="presOf" srcId="{D4370088-DB17-4D0D-8D27-31DABF053FDD}" destId="{EB06ED47-E792-4D05-BAE9-AABE7CDB75F8}" srcOrd="0" destOrd="0" presId="urn:microsoft.com/office/officeart/2005/8/layout/hierarchy1"/>
    <dgm:cxn modelId="{81F80781-6DF3-4560-BB00-915FB0E0E91A}" type="presOf" srcId="{A7E9B46D-BD9C-46C2-B5F1-FCBA2651A458}" destId="{05B2EA9D-AFFD-4F15-94ED-2BE3CB8BF770}" srcOrd="0" destOrd="0" presId="urn:microsoft.com/office/officeart/2005/8/layout/hierarchy1"/>
    <dgm:cxn modelId="{B69B9A1B-02C1-4EF2-8332-FCDAE57E33C0}" type="presOf" srcId="{9B2EF65A-9610-4486-B788-2ACA02B68027}" destId="{98FCF407-4740-4D7F-A6ED-0159E47C2140}" srcOrd="0" destOrd="0" presId="urn:microsoft.com/office/officeart/2005/8/layout/hierarchy1"/>
    <dgm:cxn modelId="{BD435FF8-C8D1-49B3-8AC9-15DD0EF4E04B}" srcId="{ADF5E89E-7638-4EDA-B17E-1BE079CF4E8D}" destId="{F1E87C51-CB19-44FD-B7B3-887FC4CC59B9}" srcOrd="0" destOrd="0" parTransId="{5A8D99EB-0F72-4436-8033-A6C569E52BD4}" sibTransId="{D2EC9C04-90E2-45A5-8E2C-2683D23C64DE}"/>
    <dgm:cxn modelId="{986ABC8F-86CE-4428-A3EA-2C5F4AE775F6}" srcId="{3C7743F8-8346-4402-B083-8C904F94B8E9}" destId="{9B2EF65A-9610-4486-B788-2ACA02B68027}" srcOrd="0" destOrd="0" parTransId="{0330E460-CE04-4C78-81F0-CB27BF61B2EE}" sibTransId="{156D74AB-47D7-41C2-B08E-D335B3A85252}"/>
    <dgm:cxn modelId="{0B339DC8-181F-4BD5-916B-E0127A0D6D52}" type="presOf" srcId="{C760F98A-6D3D-483B-9BD7-0E6846B730B0}" destId="{AD644215-B230-46C6-B132-D106A33AA433}" srcOrd="0" destOrd="0" presId="urn:microsoft.com/office/officeart/2005/8/layout/hierarchy1"/>
    <dgm:cxn modelId="{8129EFC9-6E95-4C5A-8048-68BA938C6557}" type="presOf" srcId="{0DE229CB-F23C-4847-B1F5-9BFFBBA3144F}" destId="{EC5BCC0B-DA46-4EBE-8FB1-160825A03A08}" srcOrd="0" destOrd="0" presId="urn:microsoft.com/office/officeart/2005/8/layout/hierarchy1"/>
    <dgm:cxn modelId="{8F72C186-2343-41CF-935A-1B816CA6804F}" type="presOf" srcId="{FF713A25-E40C-46C9-AAC6-6A2B3F38B515}" destId="{840A97E5-7D1D-4EAC-BEAB-523487DC072F}" srcOrd="0" destOrd="0" presId="urn:microsoft.com/office/officeart/2005/8/layout/hierarchy1"/>
    <dgm:cxn modelId="{CCF997DE-D960-4F19-A2D0-C72CB35C98C1}" srcId="{332B4431-F793-4342-B8CD-04DC5964C7C4}" destId="{757C5397-CF5C-4D40-A271-8750818D4EE0}" srcOrd="0" destOrd="0" parTransId="{D4370088-DB17-4D0D-8D27-31DABF053FDD}" sibTransId="{0392650A-3820-4FA6-B3B1-1417C35A552B}"/>
    <dgm:cxn modelId="{0B642C28-93B5-4430-9535-7C34537503D7}" srcId="{A791BBB8-822C-4C7D-86D5-A36F3211D0F5}" destId="{AA5D3A4B-AA59-4CF5-98FB-B9666D2F1088}" srcOrd="2" destOrd="0" parTransId="{DD7E4630-3BF9-420C-8EFF-C85397EC6E81}" sibTransId="{C825AA9C-9444-4DC2-90FC-9DA70C0D110F}"/>
    <dgm:cxn modelId="{D1AAD41D-C277-4671-AF7D-E2AB32B6482A}" type="presOf" srcId="{EEE71567-E43F-46CF-B1B2-A7BDA36B8558}" destId="{F4BD317F-F702-4B36-B073-31452B39A623}" srcOrd="0" destOrd="0" presId="urn:microsoft.com/office/officeart/2005/8/layout/hierarchy1"/>
    <dgm:cxn modelId="{13C5AE4E-4194-43E4-9EFE-C88A9BC87491}" srcId="{AA20812B-423E-4838-89E1-422ECDBC0F53}" destId="{FF713A25-E40C-46C9-AAC6-6A2B3F38B515}" srcOrd="0" destOrd="0" parTransId="{4D426225-0785-4056-BB7E-BFCD45BA2457}" sibTransId="{45F4D48D-5D13-4BB3-BB67-BF13EC0FE990}"/>
    <dgm:cxn modelId="{D4A8B5F6-2CD9-41D6-9362-B5F48AF88AF2}" type="presOf" srcId="{DD7E4630-3BF9-420C-8EFF-C85397EC6E81}" destId="{BE05278E-63EF-41FB-864D-434F3EF1F5D8}" srcOrd="0" destOrd="0" presId="urn:microsoft.com/office/officeart/2005/8/layout/hierarchy1"/>
    <dgm:cxn modelId="{3A15946B-95EA-4673-A7AB-DD986956B1BC}" srcId="{A791BBB8-822C-4C7D-86D5-A36F3211D0F5}" destId="{3C7743F8-8346-4402-B083-8C904F94B8E9}" srcOrd="0" destOrd="0" parTransId="{989BC164-8472-4577-91BD-EFDB657FFA0C}" sibTransId="{0DAC4572-664E-4EF0-9627-7359B6BAB3B2}"/>
    <dgm:cxn modelId="{400CAE43-9CC6-4DBE-B5E2-32D52E8BE6C6}" type="presOf" srcId="{F1E87C51-CB19-44FD-B7B3-887FC4CC59B9}" destId="{A4D49AF5-CD40-4710-93DE-C45CCA217BDA}" srcOrd="0" destOrd="0" presId="urn:microsoft.com/office/officeart/2005/8/layout/hierarchy1"/>
    <dgm:cxn modelId="{C40CC61E-A6D5-4548-AB41-23B28FBD3AC1}" srcId="{9B2EF65A-9610-4486-B788-2ACA02B68027}" destId="{332B4431-F793-4342-B8CD-04DC5964C7C4}" srcOrd="0" destOrd="0" parTransId="{16F70F60-5639-476F-BDAB-E3945069DDED}" sibTransId="{DE7909A0-C931-4C02-A82F-0E6E869058AB}"/>
    <dgm:cxn modelId="{BF9DD1F0-5618-4FE7-AD77-7D96CF3B267A}" type="presOf" srcId="{3C7743F8-8346-4402-B083-8C904F94B8E9}" destId="{454077A1-9067-4B9F-A725-7F8461E28633}" srcOrd="0" destOrd="0" presId="urn:microsoft.com/office/officeart/2005/8/layout/hierarchy1"/>
    <dgm:cxn modelId="{6B3114C7-111E-44C7-84CE-FBD0B7E0E7D1}" type="presOf" srcId="{4741D0A3-4F95-49D8-8458-96957C856E25}" destId="{00EF0B24-B20E-496E-96B9-FE3F67C99948}" srcOrd="0" destOrd="0" presId="urn:microsoft.com/office/officeart/2005/8/layout/hierarchy1"/>
    <dgm:cxn modelId="{5459E965-57A8-4EF6-83AF-3053B7CA7F8E}" srcId="{FF713A25-E40C-46C9-AAC6-6A2B3F38B515}" destId="{72962E71-AC0D-49D6-8FF3-69E8A424E2ED}" srcOrd="0" destOrd="0" parTransId="{0DE229CB-F23C-4847-B1F5-9BFFBBA3144F}" sibTransId="{9801C59C-CB3E-41D3-A986-18C86F047D97}"/>
    <dgm:cxn modelId="{54B0E94F-12E9-466A-81B4-4E75ADBBA358}" type="presOf" srcId="{332B4431-F793-4342-B8CD-04DC5964C7C4}" destId="{4875C04F-11FF-4174-9DAA-2D4E0DA56FE6}" srcOrd="0" destOrd="0" presId="urn:microsoft.com/office/officeart/2005/8/layout/hierarchy1"/>
    <dgm:cxn modelId="{2D48BB19-63DC-4139-9237-0B7C02D8AAD5}" type="presOf" srcId="{A791BBB8-822C-4C7D-86D5-A36F3211D0F5}" destId="{A299A5BA-947D-4B81-AF7D-95C2F50A00EC}" srcOrd="0" destOrd="0" presId="urn:microsoft.com/office/officeart/2005/8/layout/hierarchy1"/>
    <dgm:cxn modelId="{00729B4A-A7BB-420F-A0ED-106C47AFC5DE}" srcId="{25C08868-394C-4253-888A-72D25E1B7224}" destId="{ADF5E89E-7638-4EDA-B17E-1BE079CF4E8D}" srcOrd="0" destOrd="0" parTransId="{53311333-C150-4F5E-BC8E-04B58F293DDE}" sibTransId="{E25D5871-E680-4CC0-8EF2-C616DCF50119}"/>
    <dgm:cxn modelId="{9C9FE12E-5ADF-42B9-8DDD-C1FA2C81A196}" type="presOf" srcId="{AA5D3A4B-AA59-4CF5-98FB-B9666D2F1088}" destId="{53F9F9BE-4EAA-4B04-9921-3DC118B64D9D}" srcOrd="0" destOrd="0" presId="urn:microsoft.com/office/officeart/2005/8/layout/hierarchy1"/>
    <dgm:cxn modelId="{0300AC08-7954-46AD-B77A-2E8414F0C150}" type="presOf" srcId="{82A3F778-F402-4692-A81A-59023E1FE7A4}" destId="{A3845781-D6F8-4E3D-A316-79B8D7B9A36F}" srcOrd="0" destOrd="0" presId="urn:microsoft.com/office/officeart/2005/8/layout/hierarchy1"/>
    <dgm:cxn modelId="{6033D8DA-E52E-4DDD-A601-C9EE6CFE9613}" type="presOf" srcId="{36FBBCD2-C556-4C34-AC03-6B5FB90269ED}" destId="{CB00F192-1895-45F2-BCE9-D8A3F8AF253F}" srcOrd="0" destOrd="0" presId="urn:microsoft.com/office/officeart/2005/8/layout/hierarchy1"/>
    <dgm:cxn modelId="{07288D51-A518-4E1C-8050-50D2B7DE9351}" type="presOf" srcId="{16F70F60-5639-476F-BDAB-E3945069DDED}" destId="{66FB8206-240F-451A-A619-573CB5238589}" srcOrd="0" destOrd="0" presId="urn:microsoft.com/office/officeart/2005/8/layout/hierarchy1"/>
    <dgm:cxn modelId="{BC41B694-457A-4326-993D-0CEB69EBB971}" type="presOf" srcId="{989BC164-8472-4577-91BD-EFDB657FFA0C}" destId="{10C7CC99-88E7-4252-9D81-58E8265CC8E3}" srcOrd="0" destOrd="0" presId="urn:microsoft.com/office/officeart/2005/8/layout/hierarchy1"/>
    <dgm:cxn modelId="{F2AEE99D-51EB-410D-97D4-CAF87F361403}" srcId="{757C5397-CF5C-4D40-A271-8750818D4EE0}" destId="{EEE71567-E43F-46CF-B1B2-A7BDA36B8558}" srcOrd="0" destOrd="0" parTransId="{71116B58-D9C4-4961-8D41-DA2A3FE6AC8D}" sibTransId="{F3922552-1714-491A-B4E2-0BFE46733A59}"/>
    <dgm:cxn modelId="{4D6DCC52-81CE-499C-90A6-D90542449AD0}" type="presOf" srcId="{BB934129-95ED-47C5-852E-02E6394E245F}" destId="{94DA632A-C94F-4710-A98E-BE79A1B7AE5A}" srcOrd="0" destOrd="0" presId="urn:microsoft.com/office/officeart/2005/8/layout/hierarchy1"/>
    <dgm:cxn modelId="{B4938DFB-22DC-4DC5-96A5-FC1FE7BBAAFA}" type="presOf" srcId="{0330E460-CE04-4C78-81F0-CB27BF61B2EE}" destId="{00019D43-F468-4870-8C31-C4BBA4D4B3E2}" srcOrd="0" destOrd="0" presId="urn:microsoft.com/office/officeart/2005/8/layout/hierarchy1"/>
    <dgm:cxn modelId="{D0EFFC31-6D35-4416-9398-8A427BEF85CD}" type="presOf" srcId="{F21087C0-39F3-45AB-8898-F3E904CA3690}" destId="{3757701E-5A16-40B3-B0A4-C454D6D8D2A1}" srcOrd="0" destOrd="0" presId="urn:microsoft.com/office/officeart/2005/8/layout/hierarchy1"/>
    <dgm:cxn modelId="{B2802C17-BD24-4433-9EC2-F1A51F8D4A01}" srcId="{AA5D3A4B-AA59-4CF5-98FB-B9666D2F1088}" destId="{F21087C0-39F3-45AB-8898-F3E904CA3690}" srcOrd="0" destOrd="0" parTransId="{E11FD2A2-B89F-482D-B34A-0D331ABD5B9B}" sibTransId="{4692E305-30E3-48F2-80D8-2FCC48EE35C2}"/>
    <dgm:cxn modelId="{0178E9D4-9E74-4CC3-89CE-701B09DB0343}" type="presParOf" srcId="{FE929FC4-1DD2-468B-BD99-9B20EBAF5C5D}" destId="{102D92D3-8502-49CB-BF25-659A461D65AB}" srcOrd="0" destOrd="0" presId="urn:microsoft.com/office/officeart/2005/8/layout/hierarchy1"/>
    <dgm:cxn modelId="{58337940-EAB8-4EED-9FE8-B75799FAC5F6}" type="presParOf" srcId="{102D92D3-8502-49CB-BF25-659A461D65AB}" destId="{31F907CB-8B9D-401A-9605-04EBAA3773AA}" srcOrd="0" destOrd="0" presId="urn:microsoft.com/office/officeart/2005/8/layout/hierarchy1"/>
    <dgm:cxn modelId="{91814E28-0336-479B-9C94-790548D6B41E}" type="presParOf" srcId="{31F907CB-8B9D-401A-9605-04EBAA3773AA}" destId="{CA50816F-0425-49EB-931F-453D7467D586}" srcOrd="0" destOrd="0" presId="urn:microsoft.com/office/officeart/2005/8/layout/hierarchy1"/>
    <dgm:cxn modelId="{A407DF95-707E-480F-940B-3535DC327885}" type="presParOf" srcId="{31F907CB-8B9D-401A-9605-04EBAA3773AA}" destId="{4E8074DA-716C-46BF-A44A-A38BC82570CA}" srcOrd="1" destOrd="0" presId="urn:microsoft.com/office/officeart/2005/8/layout/hierarchy1"/>
    <dgm:cxn modelId="{939A8AB3-64A6-47B9-87D3-D53686EC4BCB}" type="presParOf" srcId="{102D92D3-8502-49CB-BF25-659A461D65AB}" destId="{8A8658BA-6523-4939-A537-7925971F8E68}" srcOrd="1" destOrd="0" presId="urn:microsoft.com/office/officeart/2005/8/layout/hierarchy1"/>
    <dgm:cxn modelId="{61DC54A0-B097-4AC8-974C-819416FCF21A}" type="presParOf" srcId="{8A8658BA-6523-4939-A537-7925971F8E68}" destId="{3F61CA68-5B48-4862-8ABA-54CDD688A87A}" srcOrd="0" destOrd="0" presId="urn:microsoft.com/office/officeart/2005/8/layout/hierarchy1"/>
    <dgm:cxn modelId="{6B6F2D56-A506-44C0-9B16-6263505060F3}" type="presParOf" srcId="{8A8658BA-6523-4939-A537-7925971F8E68}" destId="{DDAFBDC9-6FAA-4A12-8958-DE1899C685E0}" srcOrd="1" destOrd="0" presId="urn:microsoft.com/office/officeart/2005/8/layout/hierarchy1"/>
    <dgm:cxn modelId="{6997FFAC-7225-4767-9BC4-BBF022E7A059}" type="presParOf" srcId="{DDAFBDC9-6FAA-4A12-8958-DE1899C685E0}" destId="{6FA2F892-E572-47CF-B7E4-29B2D1ACA376}" srcOrd="0" destOrd="0" presId="urn:microsoft.com/office/officeart/2005/8/layout/hierarchy1"/>
    <dgm:cxn modelId="{1BDAB96E-260C-4ECF-9243-C476832198FF}" type="presParOf" srcId="{6FA2F892-E572-47CF-B7E4-29B2D1ACA376}" destId="{C4F667ED-FDB3-47FA-A1B4-F06B10671261}" srcOrd="0" destOrd="0" presId="urn:microsoft.com/office/officeart/2005/8/layout/hierarchy1"/>
    <dgm:cxn modelId="{1F76E71D-F4D2-43D1-979D-71CD1CF58977}" type="presParOf" srcId="{6FA2F892-E572-47CF-B7E4-29B2D1ACA376}" destId="{A4D49AF5-CD40-4710-93DE-C45CCA217BDA}" srcOrd="1" destOrd="0" presId="urn:microsoft.com/office/officeart/2005/8/layout/hierarchy1"/>
    <dgm:cxn modelId="{774C609F-D03B-41A0-A977-52317BA3A00A}" type="presParOf" srcId="{DDAFBDC9-6FAA-4A12-8958-DE1899C685E0}" destId="{009023FD-A94B-41CD-86D7-093501D0A3B8}" srcOrd="1" destOrd="0" presId="urn:microsoft.com/office/officeart/2005/8/layout/hierarchy1"/>
    <dgm:cxn modelId="{81AFD7B7-B5F1-4B47-A123-7BDCA4FB1B73}" type="presParOf" srcId="{009023FD-A94B-41CD-86D7-093501D0A3B8}" destId="{CB00F192-1895-45F2-BCE9-D8A3F8AF253F}" srcOrd="0" destOrd="0" presId="urn:microsoft.com/office/officeart/2005/8/layout/hierarchy1"/>
    <dgm:cxn modelId="{8D8A9AE2-EF4E-48EA-8707-369987E5F5EF}" type="presParOf" srcId="{009023FD-A94B-41CD-86D7-093501D0A3B8}" destId="{E9A8EA44-B299-4FED-91DE-FFFF8727FE8F}" srcOrd="1" destOrd="0" presId="urn:microsoft.com/office/officeart/2005/8/layout/hierarchy1"/>
    <dgm:cxn modelId="{897A3AD6-D21B-46E8-A2BD-C47A18FB0379}" type="presParOf" srcId="{E9A8EA44-B299-4FED-91DE-FFFF8727FE8F}" destId="{F18A3CAC-7222-4FF9-A23A-2C5750E76AF7}" srcOrd="0" destOrd="0" presId="urn:microsoft.com/office/officeart/2005/8/layout/hierarchy1"/>
    <dgm:cxn modelId="{6B72AA2C-AD17-44CF-8436-8BA58358924A}" type="presParOf" srcId="{F18A3CAC-7222-4FF9-A23A-2C5750E76AF7}" destId="{90F9AB0B-A23A-4185-828C-7B2990EB57FE}" srcOrd="0" destOrd="0" presId="urn:microsoft.com/office/officeart/2005/8/layout/hierarchy1"/>
    <dgm:cxn modelId="{99763AD8-F148-473B-8F6B-0C5AC7CDF9FE}" type="presParOf" srcId="{F18A3CAC-7222-4FF9-A23A-2C5750E76AF7}" destId="{A299A5BA-947D-4B81-AF7D-95C2F50A00EC}" srcOrd="1" destOrd="0" presId="urn:microsoft.com/office/officeart/2005/8/layout/hierarchy1"/>
    <dgm:cxn modelId="{5AC1BE03-57D2-4539-8DE5-A33F8A38CD62}" type="presParOf" srcId="{E9A8EA44-B299-4FED-91DE-FFFF8727FE8F}" destId="{7C32DD2A-F0EA-4B37-89AA-7E222BDD6EF8}" srcOrd="1" destOrd="0" presId="urn:microsoft.com/office/officeart/2005/8/layout/hierarchy1"/>
    <dgm:cxn modelId="{99D255B0-D9E7-478A-9BC3-3FB763463185}" type="presParOf" srcId="{7C32DD2A-F0EA-4B37-89AA-7E222BDD6EF8}" destId="{10C7CC99-88E7-4252-9D81-58E8265CC8E3}" srcOrd="0" destOrd="0" presId="urn:microsoft.com/office/officeart/2005/8/layout/hierarchy1"/>
    <dgm:cxn modelId="{0775228E-362D-44F1-8AAF-D96A7737519B}" type="presParOf" srcId="{7C32DD2A-F0EA-4B37-89AA-7E222BDD6EF8}" destId="{247D8EBE-A488-4013-8E8D-3643AD19350C}" srcOrd="1" destOrd="0" presId="urn:microsoft.com/office/officeart/2005/8/layout/hierarchy1"/>
    <dgm:cxn modelId="{AA5A5AB6-382E-400E-8BF1-6F8406F82AD4}" type="presParOf" srcId="{247D8EBE-A488-4013-8E8D-3643AD19350C}" destId="{D22B2599-ADC6-48C6-9905-0894B963242B}" srcOrd="0" destOrd="0" presId="urn:microsoft.com/office/officeart/2005/8/layout/hierarchy1"/>
    <dgm:cxn modelId="{21D55B9A-D073-4008-83D0-BD9282CF76B1}" type="presParOf" srcId="{D22B2599-ADC6-48C6-9905-0894B963242B}" destId="{B1AAE5B0-E6F8-4CB3-908D-90E00197652B}" srcOrd="0" destOrd="0" presId="urn:microsoft.com/office/officeart/2005/8/layout/hierarchy1"/>
    <dgm:cxn modelId="{50EE5A92-6295-48AF-A5A5-14ACA4633776}" type="presParOf" srcId="{D22B2599-ADC6-48C6-9905-0894B963242B}" destId="{454077A1-9067-4B9F-A725-7F8461E28633}" srcOrd="1" destOrd="0" presId="urn:microsoft.com/office/officeart/2005/8/layout/hierarchy1"/>
    <dgm:cxn modelId="{AB821A7E-701A-4B95-AFFF-750637B16E92}" type="presParOf" srcId="{247D8EBE-A488-4013-8E8D-3643AD19350C}" destId="{4B59D2D6-F7C9-44D7-A9A2-B2C38595DB86}" srcOrd="1" destOrd="0" presId="urn:microsoft.com/office/officeart/2005/8/layout/hierarchy1"/>
    <dgm:cxn modelId="{994569BA-C647-4E77-9FB0-01E331B40004}" type="presParOf" srcId="{4B59D2D6-F7C9-44D7-A9A2-B2C38595DB86}" destId="{00019D43-F468-4870-8C31-C4BBA4D4B3E2}" srcOrd="0" destOrd="0" presId="urn:microsoft.com/office/officeart/2005/8/layout/hierarchy1"/>
    <dgm:cxn modelId="{76B22F19-61E4-4B75-BF45-2DD52373AC91}" type="presParOf" srcId="{4B59D2D6-F7C9-44D7-A9A2-B2C38595DB86}" destId="{3AC6FC7D-E1E4-49FB-9E6A-87DFAF9560D4}" srcOrd="1" destOrd="0" presId="urn:microsoft.com/office/officeart/2005/8/layout/hierarchy1"/>
    <dgm:cxn modelId="{C42B6C1A-71F1-4F84-A25E-3FCF8A51B9D3}" type="presParOf" srcId="{3AC6FC7D-E1E4-49FB-9E6A-87DFAF9560D4}" destId="{47EF7F3C-7002-4D5F-AC3A-BC94CB19D91F}" srcOrd="0" destOrd="0" presId="urn:microsoft.com/office/officeart/2005/8/layout/hierarchy1"/>
    <dgm:cxn modelId="{5976A955-1844-4EC0-937E-DB1911556B64}" type="presParOf" srcId="{47EF7F3C-7002-4D5F-AC3A-BC94CB19D91F}" destId="{5DBE2BF1-299E-48A2-B05F-FBAB164212DD}" srcOrd="0" destOrd="0" presId="urn:microsoft.com/office/officeart/2005/8/layout/hierarchy1"/>
    <dgm:cxn modelId="{52AFF339-737C-4B20-9528-7D0837F136DD}" type="presParOf" srcId="{47EF7F3C-7002-4D5F-AC3A-BC94CB19D91F}" destId="{98FCF407-4740-4D7F-A6ED-0159E47C2140}" srcOrd="1" destOrd="0" presId="urn:microsoft.com/office/officeart/2005/8/layout/hierarchy1"/>
    <dgm:cxn modelId="{5E9E9DF0-A51B-4379-B13F-A1C791AD5FD5}" type="presParOf" srcId="{3AC6FC7D-E1E4-49FB-9E6A-87DFAF9560D4}" destId="{462CE590-E5F5-4A7E-959A-7FD39E83B2E9}" srcOrd="1" destOrd="0" presId="urn:microsoft.com/office/officeart/2005/8/layout/hierarchy1"/>
    <dgm:cxn modelId="{67C267D2-BB84-406E-BE07-7CE748F1A321}" type="presParOf" srcId="{462CE590-E5F5-4A7E-959A-7FD39E83B2E9}" destId="{66FB8206-240F-451A-A619-573CB5238589}" srcOrd="0" destOrd="0" presId="urn:microsoft.com/office/officeart/2005/8/layout/hierarchy1"/>
    <dgm:cxn modelId="{A34C008E-B683-4717-830E-2EFEF8768CAF}" type="presParOf" srcId="{462CE590-E5F5-4A7E-959A-7FD39E83B2E9}" destId="{2F14B916-190B-4FE5-98BB-7CD2072215B5}" srcOrd="1" destOrd="0" presId="urn:microsoft.com/office/officeart/2005/8/layout/hierarchy1"/>
    <dgm:cxn modelId="{4BE5D157-54DD-4B50-B814-835C8518B3EA}" type="presParOf" srcId="{2F14B916-190B-4FE5-98BB-7CD2072215B5}" destId="{0CA3B28C-5C64-4673-AA70-7E8C3C622610}" srcOrd="0" destOrd="0" presId="urn:microsoft.com/office/officeart/2005/8/layout/hierarchy1"/>
    <dgm:cxn modelId="{80E72E53-7207-4210-9FD9-72F6041FC2FD}" type="presParOf" srcId="{0CA3B28C-5C64-4673-AA70-7E8C3C622610}" destId="{F09FDC86-2903-4248-9F28-D35BC6443765}" srcOrd="0" destOrd="0" presId="urn:microsoft.com/office/officeart/2005/8/layout/hierarchy1"/>
    <dgm:cxn modelId="{18539E93-D1D7-4C98-87B4-C332189AEFDD}" type="presParOf" srcId="{0CA3B28C-5C64-4673-AA70-7E8C3C622610}" destId="{4875C04F-11FF-4174-9DAA-2D4E0DA56FE6}" srcOrd="1" destOrd="0" presId="urn:microsoft.com/office/officeart/2005/8/layout/hierarchy1"/>
    <dgm:cxn modelId="{AEADC98C-15B8-4681-981B-F1373C2C2773}" type="presParOf" srcId="{2F14B916-190B-4FE5-98BB-7CD2072215B5}" destId="{D13E9117-F6F2-4723-93B4-5CCC700DFD94}" srcOrd="1" destOrd="0" presId="urn:microsoft.com/office/officeart/2005/8/layout/hierarchy1"/>
    <dgm:cxn modelId="{D0A871D4-EBE6-4EF9-AF81-306193E62F40}" type="presParOf" srcId="{D13E9117-F6F2-4723-93B4-5CCC700DFD94}" destId="{EB06ED47-E792-4D05-BAE9-AABE7CDB75F8}" srcOrd="0" destOrd="0" presId="urn:microsoft.com/office/officeart/2005/8/layout/hierarchy1"/>
    <dgm:cxn modelId="{C4FF2596-2882-46BB-A38F-68A339A8EF04}" type="presParOf" srcId="{D13E9117-F6F2-4723-93B4-5CCC700DFD94}" destId="{2741F4BC-38E4-42B9-B3AC-B427271C6D0A}" srcOrd="1" destOrd="0" presId="urn:microsoft.com/office/officeart/2005/8/layout/hierarchy1"/>
    <dgm:cxn modelId="{22BC6911-3278-4510-B3B1-D7365162E417}" type="presParOf" srcId="{2741F4BC-38E4-42B9-B3AC-B427271C6D0A}" destId="{0DB7DC98-F6B8-412B-AD40-7935FE48604B}" srcOrd="0" destOrd="0" presId="urn:microsoft.com/office/officeart/2005/8/layout/hierarchy1"/>
    <dgm:cxn modelId="{5203CE2B-7A51-428F-9F29-BF1B0A3E14D6}" type="presParOf" srcId="{0DB7DC98-F6B8-412B-AD40-7935FE48604B}" destId="{95E6F622-C636-43C2-8B9A-46829620A099}" srcOrd="0" destOrd="0" presId="urn:microsoft.com/office/officeart/2005/8/layout/hierarchy1"/>
    <dgm:cxn modelId="{1D9B53AD-F7BB-4A25-B2EF-C60180ACA78B}" type="presParOf" srcId="{0DB7DC98-F6B8-412B-AD40-7935FE48604B}" destId="{FDCC3A9A-66E3-4D6D-AA92-67CE2F072361}" srcOrd="1" destOrd="0" presId="urn:microsoft.com/office/officeart/2005/8/layout/hierarchy1"/>
    <dgm:cxn modelId="{429DE634-E0B3-40AF-A90C-F2E4582C3554}" type="presParOf" srcId="{2741F4BC-38E4-42B9-B3AC-B427271C6D0A}" destId="{86B9FA5F-C917-406F-AF0A-9CB2577E1A2C}" srcOrd="1" destOrd="0" presId="urn:microsoft.com/office/officeart/2005/8/layout/hierarchy1"/>
    <dgm:cxn modelId="{7691BF58-F0AB-467D-9F56-60BEFD1DF8BA}" type="presParOf" srcId="{86B9FA5F-C917-406F-AF0A-9CB2577E1A2C}" destId="{83816062-6C58-4C17-98D6-36FB21CBFBD0}" srcOrd="0" destOrd="0" presId="urn:microsoft.com/office/officeart/2005/8/layout/hierarchy1"/>
    <dgm:cxn modelId="{F182FDED-58C1-4296-B457-614355AFBBA9}" type="presParOf" srcId="{86B9FA5F-C917-406F-AF0A-9CB2577E1A2C}" destId="{9858A4DC-A464-4252-8635-2B58B8DCA94E}" srcOrd="1" destOrd="0" presId="urn:microsoft.com/office/officeart/2005/8/layout/hierarchy1"/>
    <dgm:cxn modelId="{AF94331D-54E3-47EE-94B4-425A7E73110C}" type="presParOf" srcId="{9858A4DC-A464-4252-8635-2B58B8DCA94E}" destId="{2FC47346-1EEE-4B51-9BE9-F5AE8711FC48}" srcOrd="0" destOrd="0" presId="urn:microsoft.com/office/officeart/2005/8/layout/hierarchy1"/>
    <dgm:cxn modelId="{0531DDB1-839E-444C-81F8-9AE85EF1ABEE}" type="presParOf" srcId="{2FC47346-1EEE-4B51-9BE9-F5AE8711FC48}" destId="{D77DA2E3-CEB9-40AE-8440-FF581C336DC2}" srcOrd="0" destOrd="0" presId="urn:microsoft.com/office/officeart/2005/8/layout/hierarchy1"/>
    <dgm:cxn modelId="{7327C416-1C1C-49FB-928B-F7A7910EBEA5}" type="presParOf" srcId="{2FC47346-1EEE-4B51-9BE9-F5AE8711FC48}" destId="{F4BD317F-F702-4B36-B073-31452B39A623}" srcOrd="1" destOrd="0" presId="urn:microsoft.com/office/officeart/2005/8/layout/hierarchy1"/>
    <dgm:cxn modelId="{8394C581-9828-48E3-84B9-67A9FEC8B81D}" type="presParOf" srcId="{9858A4DC-A464-4252-8635-2B58B8DCA94E}" destId="{CBC9FEF8-8C08-4F5D-B04F-5CC2F34F3B3C}" srcOrd="1" destOrd="0" presId="urn:microsoft.com/office/officeart/2005/8/layout/hierarchy1"/>
    <dgm:cxn modelId="{B19E4D1A-B482-4392-A6DA-31EE010348FD}" type="presParOf" srcId="{7C32DD2A-F0EA-4B37-89AA-7E222BDD6EF8}" destId="{00EF0B24-B20E-496E-96B9-FE3F67C99948}" srcOrd="2" destOrd="0" presId="urn:microsoft.com/office/officeart/2005/8/layout/hierarchy1"/>
    <dgm:cxn modelId="{92DCDF22-4617-4A64-B5A0-D10D8955374E}" type="presParOf" srcId="{7C32DD2A-F0EA-4B37-89AA-7E222BDD6EF8}" destId="{C4BB2B7B-6CF8-4B69-BEC3-0BEED865A2F9}" srcOrd="3" destOrd="0" presId="urn:microsoft.com/office/officeart/2005/8/layout/hierarchy1"/>
    <dgm:cxn modelId="{0921FAB4-8A9C-445D-A979-FA0633915C7F}" type="presParOf" srcId="{C4BB2B7B-6CF8-4B69-BEC3-0BEED865A2F9}" destId="{B4E25A0B-8834-4B01-948B-5DAE8AC2E2B8}" srcOrd="0" destOrd="0" presId="urn:microsoft.com/office/officeart/2005/8/layout/hierarchy1"/>
    <dgm:cxn modelId="{47041D4E-A148-4482-AD0D-6864C7B5B041}" type="presParOf" srcId="{B4E25A0B-8834-4B01-948B-5DAE8AC2E2B8}" destId="{8359BF6C-998B-4593-99FA-4877184E93CA}" srcOrd="0" destOrd="0" presId="urn:microsoft.com/office/officeart/2005/8/layout/hierarchy1"/>
    <dgm:cxn modelId="{2621C037-461D-48DC-91C8-D9560EC83E27}" type="presParOf" srcId="{B4E25A0B-8834-4B01-948B-5DAE8AC2E2B8}" destId="{AD644215-B230-46C6-B132-D106A33AA433}" srcOrd="1" destOrd="0" presId="urn:microsoft.com/office/officeart/2005/8/layout/hierarchy1"/>
    <dgm:cxn modelId="{D78BC629-468D-45D1-BEA2-CB552460E53C}" type="presParOf" srcId="{C4BB2B7B-6CF8-4B69-BEC3-0BEED865A2F9}" destId="{492BD06F-9B44-4CA9-A42C-990D3A415970}" srcOrd="1" destOrd="0" presId="urn:microsoft.com/office/officeart/2005/8/layout/hierarchy1"/>
    <dgm:cxn modelId="{E20BA8AA-3FB6-4D6F-8D99-7571561D8CD6}" type="presParOf" srcId="{492BD06F-9B44-4CA9-A42C-990D3A415970}" destId="{94DA632A-C94F-4710-A98E-BE79A1B7AE5A}" srcOrd="0" destOrd="0" presId="urn:microsoft.com/office/officeart/2005/8/layout/hierarchy1"/>
    <dgm:cxn modelId="{C798BD1A-C504-49AC-9340-28C1A3000BAE}" type="presParOf" srcId="{492BD06F-9B44-4CA9-A42C-990D3A415970}" destId="{BFECE476-C049-4C36-BEBC-0A38121CA28E}" srcOrd="1" destOrd="0" presId="urn:microsoft.com/office/officeart/2005/8/layout/hierarchy1"/>
    <dgm:cxn modelId="{44994FC0-7653-4220-9E83-726FF5755131}" type="presParOf" srcId="{BFECE476-C049-4C36-BEBC-0A38121CA28E}" destId="{709B1024-295E-4E59-BA8F-7ECBAA2AA503}" srcOrd="0" destOrd="0" presId="urn:microsoft.com/office/officeart/2005/8/layout/hierarchy1"/>
    <dgm:cxn modelId="{938A4634-D192-46C7-8A09-AA4B7634F772}" type="presParOf" srcId="{709B1024-295E-4E59-BA8F-7ECBAA2AA503}" destId="{2E2DBE11-F078-4D10-83AB-FAD9D0D81A84}" srcOrd="0" destOrd="0" presId="urn:microsoft.com/office/officeart/2005/8/layout/hierarchy1"/>
    <dgm:cxn modelId="{5FBE041E-DFC7-4028-B719-B8D2203B6DB2}" type="presParOf" srcId="{709B1024-295E-4E59-BA8F-7ECBAA2AA503}" destId="{DD62C305-C935-4CC1-A163-0D04D068DFAE}" srcOrd="1" destOrd="0" presId="urn:microsoft.com/office/officeart/2005/8/layout/hierarchy1"/>
    <dgm:cxn modelId="{558DB79B-E561-42FC-8289-DFBAC32A3DE8}" type="presParOf" srcId="{BFECE476-C049-4C36-BEBC-0A38121CA28E}" destId="{F7BAE88B-5F85-434D-A3C3-25DBB03058D2}" srcOrd="1" destOrd="0" presId="urn:microsoft.com/office/officeart/2005/8/layout/hierarchy1"/>
    <dgm:cxn modelId="{135D0B2E-B7C7-46FF-8E59-5001565AFE14}" type="presParOf" srcId="{F7BAE88B-5F85-434D-A3C3-25DBB03058D2}" destId="{9648C047-2E68-4571-A1E4-C1DD819297E7}" srcOrd="0" destOrd="0" presId="urn:microsoft.com/office/officeart/2005/8/layout/hierarchy1"/>
    <dgm:cxn modelId="{2490A2C2-A3D0-481C-BF7A-D985CA2A18B7}" type="presParOf" srcId="{F7BAE88B-5F85-434D-A3C3-25DBB03058D2}" destId="{2FF80FF3-9A09-4235-99B1-0F6243F6ECFB}" srcOrd="1" destOrd="0" presId="urn:microsoft.com/office/officeart/2005/8/layout/hierarchy1"/>
    <dgm:cxn modelId="{7FB7106C-C9E4-4A70-9F86-68C7FF445EE1}" type="presParOf" srcId="{2FF80FF3-9A09-4235-99B1-0F6243F6ECFB}" destId="{B985C7E5-BF74-4249-868C-72FFA6D5C829}" srcOrd="0" destOrd="0" presId="urn:microsoft.com/office/officeart/2005/8/layout/hierarchy1"/>
    <dgm:cxn modelId="{08A50EA4-0BF4-4CF6-9D97-78264A3B2B21}" type="presParOf" srcId="{B985C7E5-BF74-4249-868C-72FFA6D5C829}" destId="{2FB63B4C-E02B-4743-8CF2-2F84CC15B4E4}" srcOrd="0" destOrd="0" presId="urn:microsoft.com/office/officeart/2005/8/layout/hierarchy1"/>
    <dgm:cxn modelId="{847BFC9A-9287-4B92-812F-0993197EC3A7}" type="presParOf" srcId="{B985C7E5-BF74-4249-868C-72FFA6D5C829}" destId="{A3845781-D6F8-4E3D-A316-79B8D7B9A36F}" srcOrd="1" destOrd="0" presId="urn:microsoft.com/office/officeart/2005/8/layout/hierarchy1"/>
    <dgm:cxn modelId="{513261B1-4E1D-4963-A01E-10DF9615174D}" type="presParOf" srcId="{2FF80FF3-9A09-4235-99B1-0F6243F6ECFB}" destId="{C303B7C3-8E5C-4B50-980A-B61B1EDF51CC}" srcOrd="1" destOrd="0" presId="urn:microsoft.com/office/officeart/2005/8/layout/hierarchy1"/>
    <dgm:cxn modelId="{EFA1D714-2C8D-4FD1-A1CA-15E9D866583B}" type="presParOf" srcId="{7C32DD2A-F0EA-4B37-89AA-7E222BDD6EF8}" destId="{BE05278E-63EF-41FB-864D-434F3EF1F5D8}" srcOrd="4" destOrd="0" presId="urn:microsoft.com/office/officeart/2005/8/layout/hierarchy1"/>
    <dgm:cxn modelId="{2AE8AC0B-B874-4681-B597-EAA3180D905F}" type="presParOf" srcId="{7C32DD2A-F0EA-4B37-89AA-7E222BDD6EF8}" destId="{F4BF5EB3-CF98-4991-A288-9DED106FA15F}" srcOrd="5" destOrd="0" presId="urn:microsoft.com/office/officeart/2005/8/layout/hierarchy1"/>
    <dgm:cxn modelId="{5AD9F451-18CE-4005-BE6C-E95D10CB69FB}" type="presParOf" srcId="{F4BF5EB3-CF98-4991-A288-9DED106FA15F}" destId="{D659B89A-27FD-4ECF-939C-A636B0352E04}" srcOrd="0" destOrd="0" presId="urn:microsoft.com/office/officeart/2005/8/layout/hierarchy1"/>
    <dgm:cxn modelId="{F2B696D9-BD8B-46FC-9B09-A7C65997E3D6}" type="presParOf" srcId="{D659B89A-27FD-4ECF-939C-A636B0352E04}" destId="{DDAA1CB0-B0EF-413E-A3BF-931BD01EF890}" srcOrd="0" destOrd="0" presId="urn:microsoft.com/office/officeart/2005/8/layout/hierarchy1"/>
    <dgm:cxn modelId="{6546FAF7-09BB-4766-BC61-5D5636466A2D}" type="presParOf" srcId="{D659B89A-27FD-4ECF-939C-A636B0352E04}" destId="{53F9F9BE-4EAA-4B04-9921-3DC118B64D9D}" srcOrd="1" destOrd="0" presId="urn:microsoft.com/office/officeart/2005/8/layout/hierarchy1"/>
    <dgm:cxn modelId="{7DECEE6E-312D-45A8-A7DC-DAFC700966A4}" type="presParOf" srcId="{F4BF5EB3-CF98-4991-A288-9DED106FA15F}" destId="{C60EE344-79FE-4604-9DAE-A9ED4B72725B}" srcOrd="1" destOrd="0" presId="urn:microsoft.com/office/officeart/2005/8/layout/hierarchy1"/>
    <dgm:cxn modelId="{02B0D2C8-9212-444C-8662-D9AD81D8A97B}" type="presParOf" srcId="{C60EE344-79FE-4604-9DAE-A9ED4B72725B}" destId="{C13D60F3-AB01-4AC3-BB04-E68F59E2818A}" srcOrd="0" destOrd="0" presId="urn:microsoft.com/office/officeart/2005/8/layout/hierarchy1"/>
    <dgm:cxn modelId="{1A8DB36D-30D8-4060-BD5C-5CC7AEF8FB8C}" type="presParOf" srcId="{C60EE344-79FE-4604-9DAE-A9ED4B72725B}" destId="{454D9918-5978-4E26-8A1E-DCBAD5AEFA7D}" srcOrd="1" destOrd="0" presId="urn:microsoft.com/office/officeart/2005/8/layout/hierarchy1"/>
    <dgm:cxn modelId="{862098AD-E9AD-4914-8B64-85475BF40DF2}" type="presParOf" srcId="{454D9918-5978-4E26-8A1E-DCBAD5AEFA7D}" destId="{7911E95E-ED7A-4E7D-88A5-3CF6C3D8BBF2}" srcOrd="0" destOrd="0" presId="urn:microsoft.com/office/officeart/2005/8/layout/hierarchy1"/>
    <dgm:cxn modelId="{D41C9F7E-B44C-40D0-85C9-8E40FCAE6CBB}" type="presParOf" srcId="{7911E95E-ED7A-4E7D-88A5-3CF6C3D8BBF2}" destId="{39F5EE9B-0E9E-49A5-AF71-FD683E3BF7CB}" srcOrd="0" destOrd="0" presId="urn:microsoft.com/office/officeart/2005/8/layout/hierarchy1"/>
    <dgm:cxn modelId="{F05C99B6-1FD2-42CE-A793-994AAA59BCCE}" type="presParOf" srcId="{7911E95E-ED7A-4E7D-88A5-3CF6C3D8BBF2}" destId="{3757701E-5A16-40B3-B0A4-C454D6D8D2A1}" srcOrd="1" destOrd="0" presId="urn:microsoft.com/office/officeart/2005/8/layout/hierarchy1"/>
    <dgm:cxn modelId="{954E8E22-E1F1-4C94-A746-516BDF52B384}" type="presParOf" srcId="{454D9918-5978-4E26-8A1E-DCBAD5AEFA7D}" destId="{899148B8-FA49-4143-8506-F58AAA4EF8B4}" srcOrd="1" destOrd="0" presId="urn:microsoft.com/office/officeart/2005/8/layout/hierarchy1"/>
    <dgm:cxn modelId="{DA14CDB3-6759-4144-8DAE-E175B9E0C4D3}" type="presParOf" srcId="{899148B8-FA49-4143-8506-F58AAA4EF8B4}" destId="{05B2EA9D-AFFD-4F15-94ED-2BE3CB8BF770}" srcOrd="0" destOrd="0" presId="urn:microsoft.com/office/officeart/2005/8/layout/hierarchy1"/>
    <dgm:cxn modelId="{036AA95A-FF79-4E9B-B73D-AFF943A06925}" type="presParOf" srcId="{899148B8-FA49-4143-8506-F58AAA4EF8B4}" destId="{071D4417-D08C-4CA9-A655-64EF1FB5A54A}" srcOrd="1" destOrd="0" presId="urn:microsoft.com/office/officeart/2005/8/layout/hierarchy1"/>
    <dgm:cxn modelId="{5096E1DE-8561-47D3-A919-2F2AA4A7FE0E}" type="presParOf" srcId="{071D4417-D08C-4CA9-A655-64EF1FB5A54A}" destId="{71226207-22C0-4F7A-BD4D-4CB4B8DF2246}" srcOrd="0" destOrd="0" presId="urn:microsoft.com/office/officeart/2005/8/layout/hierarchy1"/>
    <dgm:cxn modelId="{1909516D-9F42-4AFC-8020-D4D8F6F5161D}" type="presParOf" srcId="{71226207-22C0-4F7A-BD4D-4CB4B8DF2246}" destId="{7CD309E0-6D9C-4035-9489-356A097BA26E}" srcOrd="0" destOrd="0" presId="urn:microsoft.com/office/officeart/2005/8/layout/hierarchy1"/>
    <dgm:cxn modelId="{A30BB79B-0B27-4910-B0CA-D90B36F7E46F}" type="presParOf" srcId="{71226207-22C0-4F7A-BD4D-4CB4B8DF2246}" destId="{1C169449-8558-4EFF-95DA-B412253AF45D}" srcOrd="1" destOrd="0" presId="urn:microsoft.com/office/officeart/2005/8/layout/hierarchy1"/>
    <dgm:cxn modelId="{63FBB0E2-3231-4538-8645-E2F71E1D1E71}" type="presParOf" srcId="{071D4417-D08C-4CA9-A655-64EF1FB5A54A}" destId="{ECDC0754-DA90-4C1E-8591-2B0C2CB81771}" srcOrd="1" destOrd="0" presId="urn:microsoft.com/office/officeart/2005/8/layout/hierarchy1"/>
    <dgm:cxn modelId="{810707F2-5193-4F1F-9068-E83E52CC6E45}" type="presParOf" srcId="{ECDC0754-DA90-4C1E-8591-2B0C2CB81771}" destId="{BF8C84A9-A32E-45A9-A49B-1DC747B10DCC}" srcOrd="0" destOrd="0" presId="urn:microsoft.com/office/officeart/2005/8/layout/hierarchy1"/>
    <dgm:cxn modelId="{8CA4A058-63AF-4AF9-AE66-352269D8B1D0}" type="presParOf" srcId="{ECDC0754-DA90-4C1E-8591-2B0C2CB81771}" destId="{62DA4941-DB24-4BAD-B77E-C11FF690FF9D}" srcOrd="1" destOrd="0" presId="urn:microsoft.com/office/officeart/2005/8/layout/hierarchy1"/>
    <dgm:cxn modelId="{530AE5C8-3D22-4285-B5E8-8C7CB9629FFB}" type="presParOf" srcId="{62DA4941-DB24-4BAD-B77E-C11FF690FF9D}" destId="{D0133EE3-C4D1-454A-9D5B-9302A4DDE398}" srcOrd="0" destOrd="0" presId="urn:microsoft.com/office/officeart/2005/8/layout/hierarchy1"/>
    <dgm:cxn modelId="{B76286F2-C763-48CE-85A5-4E9C73904743}" type="presParOf" srcId="{D0133EE3-C4D1-454A-9D5B-9302A4DDE398}" destId="{A0BBB3DE-5586-42DA-9AAB-422B3E9A8F65}" srcOrd="0" destOrd="0" presId="urn:microsoft.com/office/officeart/2005/8/layout/hierarchy1"/>
    <dgm:cxn modelId="{FA79847F-6A22-46B2-849C-9A1F5200B2D4}" type="presParOf" srcId="{D0133EE3-C4D1-454A-9D5B-9302A4DDE398}" destId="{840A97E5-7D1D-4EAC-BEAB-523487DC072F}" srcOrd="1" destOrd="0" presId="urn:microsoft.com/office/officeart/2005/8/layout/hierarchy1"/>
    <dgm:cxn modelId="{1DABC396-5661-4138-BB1D-7DD12D3A8D4E}" type="presParOf" srcId="{62DA4941-DB24-4BAD-B77E-C11FF690FF9D}" destId="{8A7D2920-CAE0-4FF3-836A-DDF552A0BB10}" srcOrd="1" destOrd="0" presId="urn:microsoft.com/office/officeart/2005/8/layout/hierarchy1"/>
    <dgm:cxn modelId="{C1D1D3CA-9DA8-4812-A5FF-B0EBB19E0388}" type="presParOf" srcId="{8A7D2920-CAE0-4FF3-836A-DDF552A0BB10}" destId="{EC5BCC0B-DA46-4EBE-8FB1-160825A03A08}" srcOrd="0" destOrd="0" presId="urn:microsoft.com/office/officeart/2005/8/layout/hierarchy1"/>
    <dgm:cxn modelId="{F1CF6600-4606-4F22-BDE7-A92B891B7BB6}" type="presParOf" srcId="{8A7D2920-CAE0-4FF3-836A-DDF552A0BB10}" destId="{74D68DC4-1FAB-4C30-81A5-066D3539FE83}" srcOrd="1" destOrd="0" presId="urn:microsoft.com/office/officeart/2005/8/layout/hierarchy1"/>
    <dgm:cxn modelId="{53DC2910-BA6D-40D5-9F76-4B234AB46601}" type="presParOf" srcId="{74D68DC4-1FAB-4C30-81A5-066D3539FE83}" destId="{CF2DE6DE-EE99-40B5-B80E-3EECEFC6FFAF}" srcOrd="0" destOrd="0" presId="urn:microsoft.com/office/officeart/2005/8/layout/hierarchy1"/>
    <dgm:cxn modelId="{E274E466-EDB4-4208-B194-A65DA6C6C820}" type="presParOf" srcId="{CF2DE6DE-EE99-40B5-B80E-3EECEFC6FFAF}" destId="{27C00CA2-0953-4A88-A10E-ABDF5F68FF43}" srcOrd="0" destOrd="0" presId="urn:microsoft.com/office/officeart/2005/8/layout/hierarchy1"/>
    <dgm:cxn modelId="{8C3BAABF-909C-482D-B8D9-BEC8A91F7943}" type="presParOf" srcId="{CF2DE6DE-EE99-40B5-B80E-3EECEFC6FFAF}" destId="{1F03FE99-34DD-4D0A-9C75-A973E0A106A2}" srcOrd="1" destOrd="0" presId="urn:microsoft.com/office/officeart/2005/8/layout/hierarchy1"/>
    <dgm:cxn modelId="{C5C5DB99-C3D9-4440-B0D1-290377CA19B9}" type="presParOf" srcId="{74D68DC4-1FAB-4C30-81A5-066D3539FE83}" destId="{8C0EAC94-6A9D-4DA4-A006-B63B048648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1D45A-1E4F-4F11-AE3D-D8E164EFC933}">
      <dsp:nvSpPr>
        <dsp:cNvPr id="0" name=""/>
        <dsp:cNvSpPr/>
      </dsp:nvSpPr>
      <dsp:spPr>
        <a:xfrm>
          <a:off x="2020094" y="2123638"/>
          <a:ext cx="1429231" cy="248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24"/>
              </a:lnTo>
              <a:lnTo>
                <a:pt x="1429231" y="124024"/>
              </a:lnTo>
              <a:lnTo>
                <a:pt x="1429231" y="248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19A3F-CBBE-4338-8B68-0F5DD275A0E4}">
      <dsp:nvSpPr>
        <dsp:cNvPr id="0" name=""/>
        <dsp:cNvSpPr/>
      </dsp:nvSpPr>
      <dsp:spPr>
        <a:xfrm>
          <a:off x="1974373" y="2123638"/>
          <a:ext cx="91440" cy="248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9F4C4-110E-4E60-8A84-603ABF6E8711}">
      <dsp:nvSpPr>
        <dsp:cNvPr id="0" name=""/>
        <dsp:cNvSpPr/>
      </dsp:nvSpPr>
      <dsp:spPr>
        <a:xfrm>
          <a:off x="590862" y="2123638"/>
          <a:ext cx="1429231" cy="248048"/>
        </a:xfrm>
        <a:custGeom>
          <a:avLst/>
          <a:gdLst/>
          <a:ahLst/>
          <a:cxnLst/>
          <a:rect l="0" t="0" r="0" b="0"/>
          <a:pathLst>
            <a:path>
              <a:moveTo>
                <a:pt x="1429231" y="0"/>
              </a:moveTo>
              <a:lnTo>
                <a:pt x="1429231" y="124024"/>
              </a:lnTo>
              <a:lnTo>
                <a:pt x="0" y="124024"/>
              </a:lnTo>
              <a:lnTo>
                <a:pt x="0" y="248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49F07-AA40-4120-BF2A-C195129C72E1}">
      <dsp:nvSpPr>
        <dsp:cNvPr id="0" name=""/>
        <dsp:cNvSpPr/>
      </dsp:nvSpPr>
      <dsp:spPr>
        <a:xfrm>
          <a:off x="1429502" y="1533047"/>
          <a:ext cx="1181182" cy="59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Steering committee</a:t>
          </a:r>
          <a:endParaRPr lang="en-US" sz="1700" kern="1200" dirty="0"/>
        </a:p>
      </dsp:txBody>
      <dsp:txXfrm>
        <a:off x="1429502" y="1533047"/>
        <a:ext cx="1181182" cy="590591"/>
      </dsp:txXfrm>
    </dsp:sp>
    <dsp:sp modelId="{0ADAC587-EE75-4BD6-8F2E-1249A8DFFF7C}">
      <dsp:nvSpPr>
        <dsp:cNvPr id="0" name=""/>
        <dsp:cNvSpPr/>
      </dsp:nvSpPr>
      <dsp:spPr>
        <a:xfrm>
          <a:off x="271" y="2371687"/>
          <a:ext cx="1181182" cy="59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LWP</a:t>
          </a:r>
          <a:endParaRPr lang="en-US" sz="1700" kern="1200" dirty="0"/>
        </a:p>
      </dsp:txBody>
      <dsp:txXfrm>
        <a:off x="271" y="2371687"/>
        <a:ext cx="1181182" cy="590591"/>
      </dsp:txXfrm>
    </dsp:sp>
    <dsp:sp modelId="{8F11A94C-E5F0-4E88-B133-0D56B8AD4F7C}">
      <dsp:nvSpPr>
        <dsp:cNvPr id="0" name=""/>
        <dsp:cNvSpPr/>
      </dsp:nvSpPr>
      <dsp:spPr>
        <a:xfrm>
          <a:off x="1429502" y="2371687"/>
          <a:ext cx="1181182" cy="59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CWP</a:t>
          </a:r>
          <a:endParaRPr lang="en-US" sz="1700" kern="1200" dirty="0"/>
        </a:p>
      </dsp:txBody>
      <dsp:txXfrm>
        <a:off x="1429502" y="2371687"/>
        <a:ext cx="1181182" cy="590591"/>
      </dsp:txXfrm>
    </dsp:sp>
    <dsp:sp modelId="{BAF9B4B6-51A2-4DE0-AFB3-40C8797E361C}">
      <dsp:nvSpPr>
        <dsp:cNvPr id="0" name=""/>
        <dsp:cNvSpPr/>
      </dsp:nvSpPr>
      <dsp:spPr>
        <a:xfrm>
          <a:off x="2858733" y="2371687"/>
          <a:ext cx="1181182" cy="59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SWP</a:t>
          </a:r>
          <a:endParaRPr lang="en-US" sz="1700" kern="1200" dirty="0"/>
        </a:p>
      </dsp:txBody>
      <dsp:txXfrm>
        <a:off x="2858733" y="2371687"/>
        <a:ext cx="1181182" cy="590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7C083-5457-4F37-BA9E-CB1F0619481A}">
      <dsp:nvSpPr>
        <dsp:cNvPr id="0" name=""/>
        <dsp:cNvSpPr/>
      </dsp:nvSpPr>
      <dsp:spPr>
        <a:xfrm>
          <a:off x="1896814" y="1098610"/>
          <a:ext cx="124072" cy="543557"/>
        </a:xfrm>
        <a:custGeom>
          <a:avLst/>
          <a:gdLst/>
          <a:ahLst/>
          <a:cxnLst/>
          <a:rect l="0" t="0" r="0" b="0"/>
          <a:pathLst>
            <a:path>
              <a:moveTo>
                <a:pt x="124072" y="0"/>
              </a:moveTo>
              <a:lnTo>
                <a:pt x="124072" y="543557"/>
              </a:lnTo>
              <a:lnTo>
                <a:pt x="0" y="543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EE373-5668-4B30-9247-903ED05ADE25}">
      <dsp:nvSpPr>
        <dsp:cNvPr id="0" name=""/>
        <dsp:cNvSpPr/>
      </dsp:nvSpPr>
      <dsp:spPr>
        <a:xfrm>
          <a:off x="2020887" y="1098610"/>
          <a:ext cx="1429792" cy="10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042"/>
              </a:lnTo>
              <a:lnTo>
                <a:pt x="1429792" y="963042"/>
              </a:lnTo>
              <a:lnTo>
                <a:pt x="1429792" y="1087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23691-3FD9-4D80-9685-080F3BA1BA58}">
      <dsp:nvSpPr>
        <dsp:cNvPr id="0" name=""/>
        <dsp:cNvSpPr/>
      </dsp:nvSpPr>
      <dsp:spPr>
        <a:xfrm>
          <a:off x="1548228" y="2776548"/>
          <a:ext cx="167817" cy="1006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346"/>
              </a:lnTo>
              <a:lnTo>
                <a:pt x="167817" y="10063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02B89-5E33-427A-926B-F469C2ED887B}">
      <dsp:nvSpPr>
        <dsp:cNvPr id="0" name=""/>
        <dsp:cNvSpPr/>
      </dsp:nvSpPr>
      <dsp:spPr>
        <a:xfrm>
          <a:off x="1975167" y="1098610"/>
          <a:ext cx="91440" cy="1087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7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92DE8-1301-4824-B54F-5C38C396808D}">
      <dsp:nvSpPr>
        <dsp:cNvPr id="0" name=""/>
        <dsp:cNvSpPr/>
      </dsp:nvSpPr>
      <dsp:spPr>
        <a:xfrm>
          <a:off x="118436" y="2776548"/>
          <a:ext cx="177247" cy="988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805"/>
              </a:lnTo>
              <a:lnTo>
                <a:pt x="177247" y="988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DC6E0-0DDF-4374-AB8F-49AC729E9A4E}">
      <dsp:nvSpPr>
        <dsp:cNvPr id="0" name=""/>
        <dsp:cNvSpPr/>
      </dsp:nvSpPr>
      <dsp:spPr>
        <a:xfrm>
          <a:off x="591094" y="1098610"/>
          <a:ext cx="1429792" cy="1087115"/>
        </a:xfrm>
        <a:custGeom>
          <a:avLst/>
          <a:gdLst/>
          <a:ahLst/>
          <a:cxnLst/>
          <a:rect l="0" t="0" r="0" b="0"/>
          <a:pathLst>
            <a:path>
              <a:moveTo>
                <a:pt x="1429792" y="0"/>
              </a:moveTo>
              <a:lnTo>
                <a:pt x="1429792" y="963042"/>
              </a:lnTo>
              <a:lnTo>
                <a:pt x="0" y="963042"/>
              </a:lnTo>
              <a:lnTo>
                <a:pt x="0" y="1087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EDE7A-2108-4358-B3FE-1022941978A1}">
      <dsp:nvSpPr>
        <dsp:cNvPr id="0" name=""/>
        <dsp:cNvSpPr/>
      </dsp:nvSpPr>
      <dsp:spPr>
        <a:xfrm>
          <a:off x="1430064" y="507786"/>
          <a:ext cx="1181646" cy="590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EAPCRI Steering committee</a:t>
          </a:r>
          <a:endParaRPr lang="en-US" sz="1300" kern="1200" dirty="0"/>
        </a:p>
      </dsp:txBody>
      <dsp:txXfrm>
        <a:off x="1430064" y="507786"/>
        <a:ext cx="1181646" cy="590823"/>
      </dsp:txXfrm>
    </dsp:sp>
    <dsp:sp modelId="{D0E8182B-0680-4FDA-A261-810776A7F292}">
      <dsp:nvSpPr>
        <dsp:cNvPr id="0" name=""/>
        <dsp:cNvSpPr/>
      </dsp:nvSpPr>
      <dsp:spPr>
        <a:xfrm>
          <a:off x="271" y="2185725"/>
          <a:ext cx="1181646" cy="590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LWP</a:t>
          </a:r>
          <a:endParaRPr lang="en-US" sz="1300" kern="1200" dirty="0"/>
        </a:p>
      </dsp:txBody>
      <dsp:txXfrm>
        <a:off x="271" y="2185725"/>
        <a:ext cx="1181646" cy="590823"/>
      </dsp:txXfrm>
    </dsp:sp>
    <dsp:sp modelId="{D28B77DD-AA73-4D1A-8A07-D1E64DD89FBE}">
      <dsp:nvSpPr>
        <dsp:cNvPr id="0" name=""/>
        <dsp:cNvSpPr/>
      </dsp:nvSpPr>
      <dsp:spPr>
        <a:xfrm>
          <a:off x="295683" y="3024694"/>
          <a:ext cx="1181646" cy="1481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Aspergillus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Candida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Mucorales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Pneumocystis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Tissue</a:t>
          </a:r>
          <a:endParaRPr lang="en-US" sz="1300" kern="1200" dirty="0"/>
        </a:p>
      </dsp:txBody>
      <dsp:txXfrm>
        <a:off x="295683" y="3024694"/>
        <a:ext cx="1181646" cy="1481318"/>
      </dsp:txXfrm>
    </dsp:sp>
    <dsp:sp modelId="{9A69D07D-1D1C-4609-A6BF-F081732DF860}">
      <dsp:nvSpPr>
        <dsp:cNvPr id="0" name=""/>
        <dsp:cNvSpPr/>
      </dsp:nvSpPr>
      <dsp:spPr>
        <a:xfrm>
          <a:off x="1430064" y="2185725"/>
          <a:ext cx="1181646" cy="590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CWP</a:t>
          </a:r>
          <a:endParaRPr lang="en-US" sz="1300" kern="1200" dirty="0"/>
        </a:p>
      </dsp:txBody>
      <dsp:txXfrm>
        <a:off x="1430064" y="2185725"/>
        <a:ext cx="1181646" cy="590823"/>
      </dsp:txXfrm>
    </dsp:sp>
    <dsp:sp modelId="{0A8EB936-D922-4740-9AB7-0E024FF4DAE7}">
      <dsp:nvSpPr>
        <dsp:cNvPr id="0" name=""/>
        <dsp:cNvSpPr/>
      </dsp:nvSpPr>
      <dsp:spPr>
        <a:xfrm>
          <a:off x="1716046" y="3081254"/>
          <a:ext cx="1181646" cy="1403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Aspergillus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Candida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Mucorales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Pneumocystis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Tissue</a:t>
          </a:r>
          <a:endParaRPr lang="en-US" sz="1300" kern="1200" dirty="0"/>
        </a:p>
      </dsp:txBody>
      <dsp:txXfrm>
        <a:off x="1716046" y="3081254"/>
        <a:ext cx="1181646" cy="1403282"/>
      </dsp:txXfrm>
    </dsp:sp>
    <dsp:sp modelId="{EA7EDF0B-5301-4F20-84A3-F51E2EE63BC0}">
      <dsp:nvSpPr>
        <dsp:cNvPr id="0" name=""/>
        <dsp:cNvSpPr/>
      </dsp:nvSpPr>
      <dsp:spPr>
        <a:xfrm>
          <a:off x="2859856" y="2185725"/>
          <a:ext cx="1181646" cy="590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SWP</a:t>
          </a:r>
          <a:endParaRPr lang="en-US" sz="1300" kern="1200" dirty="0"/>
        </a:p>
      </dsp:txBody>
      <dsp:txXfrm>
        <a:off x="2859856" y="2185725"/>
        <a:ext cx="1181646" cy="590823"/>
      </dsp:txXfrm>
    </dsp:sp>
    <dsp:sp modelId="{C3017627-4DA0-42D7-9157-19373C5C28A9}">
      <dsp:nvSpPr>
        <dsp:cNvPr id="0" name=""/>
        <dsp:cNvSpPr/>
      </dsp:nvSpPr>
      <dsp:spPr>
        <a:xfrm>
          <a:off x="715167" y="1346756"/>
          <a:ext cx="1181646" cy="590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FPCI Steering committee</a:t>
          </a:r>
          <a:endParaRPr lang="en-US" sz="1300" kern="1200" dirty="0"/>
        </a:p>
      </dsp:txBody>
      <dsp:txXfrm>
        <a:off x="715167" y="1346756"/>
        <a:ext cx="1181646" cy="590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BCC0B-DA46-4EBE-8FB1-160825A03A08}">
      <dsp:nvSpPr>
        <dsp:cNvPr id="0" name=""/>
        <dsp:cNvSpPr/>
      </dsp:nvSpPr>
      <dsp:spPr>
        <a:xfrm>
          <a:off x="6363160" y="5430420"/>
          <a:ext cx="91440" cy="255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C84A9-A32E-45A9-A49B-1DC747B10DCC}">
      <dsp:nvSpPr>
        <dsp:cNvPr id="0" name=""/>
        <dsp:cNvSpPr/>
      </dsp:nvSpPr>
      <dsp:spPr>
        <a:xfrm>
          <a:off x="6363151" y="4873521"/>
          <a:ext cx="91440" cy="560616"/>
        </a:xfrm>
        <a:custGeom>
          <a:avLst/>
          <a:gdLst/>
          <a:ahLst/>
          <a:cxnLst/>
          <a:rect l="0" t="0" r="0" b="0"/>
          <a:pathLst>
            <a:path>
              <a:moveTo>
                <a:pt x="45720" y="560616"/>
              </a:moveTo>
              <a:lnTo>
                <a:pt x="4572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2EA9D-AFFD-4F15-94ED-2BE3CB8BF770}">
      <dsp:nvSpPr>
        <dsp:cNvPr id="0" name=""/>
        <dsp:cNvSpPr/>
      </dsp:nvSpPr>
      <dsp:spPr>
        <a:xfrm>
          <a:off x="6363151" y="3806496"/>
          <a:ext cx="91440" cy="1070742"/>
        </a:xfrm>
        <a:custGeom>
          <a:avLst/>
          <a:gdLst/>
          <a:ahLst/>
          <a:cxnLst/>
          <a:rect l="0" t="0" r="0" b="0"/>
          <a:pathLst>
            <a:path>
              <a:moveTo>
                <a:pt x="45728" y="0"/>
              </a:moveTo>
              <a:lnTo>
                <a:pt x="45728" y="989497"/>
              </a:lnTo>
              <a:lnTo>
                <a:pt x="45720" y="989497"/>
              </a:lnTo>
              <a:lnTo>
                <a:pt x="45720" y="107074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D60F3-AB01-4AC3-BB04-E68F59E2818A}">
      <dsp:nvSpPr>
        <dsp:cNvPr id="0" name=""/>
        <dsp:cNvSpPr/>
      </dsp:nvSpPr>
      <dsp:spPr>
        <a:xfrm>
          <a:off x="6363160" y="2994534"/>
          <a:ext cx="91440" cy="255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5278E-63EF-41FB-864D-434F3EF1F5D8}">
      <dsp:nvSpPr>
        <dsp:cNvPr id="0" name=""/>
        <dsp:cNvSpPr/>
      </dsp:nvSpPr>
      <dsp:spPr>
        <a:xfrm>
          <a:off x="4066077" y="2182571"/>
          <a:ext cx="2342803" cy="255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17"/>
              </a:lnTo>
              <a:lnTo>
                <a:pt x="2342803" y="173817"/>
              </a:lnTo>
              <a:lnTo>
                <a:pt x="2342803" y="255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8C047-2E68-4571-A1E4-C1DD819297E7}">
      <dsp:nvSpPr>
        <dsp:cNvPr id="0" name=""/>
        <dsp:cNvSpPr/>
      </dsp:nvSpPr>
      <dsp:spPr>
        <a:xfrm>
          <a:off x="4020348" y="3806496"/>
          <a:ext cx="91440" cy="1054614"/>
        </a:xfrm>
        <a:custGeom>
          <a:avLst/>
          <a:gdLst/>
          <a:ahLst/>
          <a:cxnLst/>
          <a:rect l="0" t="0" r="0" b="0"/>
          <a:pathLst>
            <a:path>
              <a:moveTo>
                <a:pt x="45728" y="0"/>
              </a:moveTo>
              <a:lnTo>
                <a:pt x="45728" y="973369"/>
              </a:lnTo>
              <a:lnTo>
                <a:pt x="45720" y="973369"/>
              </a:lnTo>
              <a:lnTo>
                <a:pt x="45720" y="105461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A632A-C94F-4710-A98E-BE79A1B7AE5A}">
      <dsp:nvSpPr>
        <dsp:cNvPr id="0" name=""/>
        <dsp:cNvSpPr/>
      </dsp:nvSpPr>
      <dsp:spPr>
        <a:xfrm>
          <a:off x="4020357" y="2994534"/>
          <a:ext cx="91440" cy="255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06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F0B24-B20E-496E-96B9-FE3F67C99948}">
      <dsp:nvSpPr>
        <dsp:cNvPr id="0" name=""/>
        <dsp:cNvSpPr/>
      </dsp:nvSpPr>
      <dsp:spPr>
        <a:xfrm>
          <a:off x="4020357" y="2182571"/>
          <a:ext cx="91440" cy="255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16062-6C58-4C17-98D6-36FB21CBFBD0}">
      <dsp:nvSpPr>
        <dsp:cNvPr id="0" name=""/>
        <dsp:cNvSpPr/>
      </dsp:nvSpPr>
      <dsp:spPr>
        <a:xfrm>
          <a:off x="1677554" y="5430420"/>
          <a:ext cx="91440" cy="255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6ED47-E792-4D05-BAE9-AABE7CDB75F8}">
      <dsp:nvSpPr>
        <dsp:cNvPr id="0" name=""/>
        <dsp:cNvSpPr/>
      </dsp:nvSpPr>
      <dsp:spPr>
        <a:xfrm>
          <a:off x="1677554" y="4618458"/>
          <a:ext cx="91440" cy="255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B8206-240F-451A-A619-573CB5238589}">
      <dsp:nvSpPr>
        <dsp:cNvPr id="0" name=""/>
        <dsp:cNvSpPr/>
      </dsp:nvSpPr>
      <dsp:spPr>
        <a:xfrm>
          <a:off x="1677554" y="3806496"/>
          <a:ext cx="91440" cy="255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19D43-F468-4870-8C31-C4BBA4D4B3E2}">
      <dsp:nvSpPr>
        <dsp:cNvPr id="0" name=""/>
        <dsp:cNvSpPr/>
      </dsp:nvSpPr>
      <dsp:spPr>
        <a:xfrm>
          <a:off x="1677554" y="2994534"/>
          <a:ext cx="91440" cy="255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7CC99-88E7-4252-9D81-58E8265CC8E3}">
      <dsp:nvSpPr>
        <dsp:cNvPr id="0" name=""/>
        <dsp:cNvSpPr/>
      </dsp:nvSpPr>
      <dsp:spPr>
        <a:xfrm>
          <a:off x="1723274" y="2182571"/>
          <a:ext cx="2342803" cy="255062"/>
        </a:xfrm>
        <a:custGeom>
          <a:avLst/>
          <a:gdLst/>
          <a:ahLst/>
          <a:cxnLst/>
          <a:rect l="0" t="0" r="0" b="0"/>
          <a:pathLst>
            <a:path>
              <a:moveTo>
                <a:pt x="2342803" y="0"/>
              </a:moveTo>
              <a:lnTo>
                <a:pt x="2342803" y="173817"/>
              </a:lnTo>
              <a:lnTo>
                <a:pt x="0" y="173817"/>
              </a:lnTo>
              <a:lnTo>
                <a:pt x="0" y="255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0F192-1895-45F2-BCE9-D8A3F8AF253F}">
      <dsp:nvSpPr>
        <dsp:cNvPr id="0" name=""/>
        <dsp:cNvSpPr/>
      </dsp:nvSpPr>
      <dsp:spPr>
        <a:xfrm>
          <a:off x="4020357" y="1370609"/>
          <a:ext cx="91440" cy="255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1CA68-5B48-4862-8ABA-54CDD688A87A}">
      <dsp:nvSpPr>
        <dsp:cNvPr id="0" name=""/>
        <dsp:cNvSpPr/>
      </dsp:nvSpPr>
      <dsp:spPr>
        <a:xfrm>
          <a:off x="4020357" y="558647"/>
          <a:ext cx="91440" cy="255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0816F-0425-49EB-931F-453D7467D586}">
      <dsp:nvSpPr>
        <dsp:cNvPr id="0" name=""/>
        <dsp:cNvSpPr/>
      </dsp:nvSpPr>
      <dsp:spPr>
        <a:xfrm>
          <a:off x="2992121" y="1747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8074DA-716C-46BF-A44A-A38BC82570CA}">
      <dsp:nvSpPr>
        <dsp:cNvPr id="0" name=""/>
        <dsp:cNvSpPr/>
      </dsp:nvSpPr>
      <dsp:spPr>
        <a:xfrm>
          <a:off x="3089566" y="94320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Minimum starting volume: 0.5ml</a:t>
          </a:r>
        </a:p>
      </dsp:txBody>
      <dsp:txXfrm>
        <a:off x="3105877" y="110631"/>
        <a:ext cx="2115290" cy="524277"/>
      </dsp:txXfrm>
    </dsp:sp>
    <dsp:sp modelId="{C4F667ED-FDB3-47FA-A1B4-F06B10671261}">
      <dsp:nvSpPr>
        <dsp:cNvPr id="0" name=""/>
        <dsp:cNvSpPr/>
      </dsp:nvSpPr>
      <dsp:spPr>
        <a:xfrm>
          <a:off x="2992121" y="813710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D49AF5-CD40-4710-93DE-C45CCA217BDA}">
      <dsp:nvSpPr>
        <dsp:cNvPr id="0" name=""/>
        <dsp:cNvSpPr/>
      </dsp:nvSpPr>
      <dsp:spPr>
        <a:xfrm>
          <a:off x="3089566" y="906283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/>
            <a:t>Optional</a:t>
          </a:r>
          <a:r>
            <a:rPr lang="en-GB" sz="1000" kern="1200" dirty="0"/>
            <a:t>: For </a:t>
          </a:r>
          <a:r>
            <a:rPr lang="en-GB" sz="1000" kern="1200" dirty="0" err="1"/>
            <a:t>mucoid</a:t>
          </a:r>
          <a:r>
            <a:rPr lang="en-GB" sz="1000" kern="1200" dirty="0"/>
            <a:t> samples digestion with 0.2% SDS and </a:t>
          </a:r>
          <a:r>
            <a:rPr lang="en-GB" sz="1000" kern="1200" dirty="0" err="1"/>
            <a:t>proteinase</a:t>
          </a:r>
          <a:r>
            <a:rPr lang="en-GB" sz="1000" kern="1200" dirty="0"/>
            <a:t> K</a:t>
          </a:r>
        </a:p>
      </dsp:txBody>
      <dsp:txXfrm>
        <a:off x="3105877" y="922594"/>
        <a:ext cx="2115290" cy="524277"/>
      </dsp:txXfrm>
    </dsp:sp>
    <dsp:sp modelId="{90F9AB0B-A23A-4185-828C-7B2990EB57FE}">
      <dsp:nvSpPr>
        <dsp:cNvPr id="0" name=""/>
        <dsp:cNvSpPr/>
      </dsp:nvSpPr>
      <dsp:spPr>
        <a:xfrm>
          <a:off x="2992121" y="1625672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99A5BA-947D-4B81-AF7D-95C2F50A00EC}">
      <dsp:nvSpPr>
        <dsp:cNvPr id="0" name=""/>
        <dsp:cNvSpPr/>
      </dsp:nvSpPr>
      <dsp:spPr>
        <a:xfrm>
          <a:off x="3089566" y="1718245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Centrifuge at 10000xg for 10 </a:t>
          </a:r>
          <a:r>
            <a:rPr lang="en-GB" sz="1400" kern="1200" dirty="0" err="1"/>
            <a:t>mins</a:t>
          </a:r>
          <a:endParaRPr lang="en-GB" sz="1400" kern="1200" dirty="0"/>
        </a:p>
      </dsp:txBody>
      <dsp:txXfrm>
        <a:off x="3105877" y="1734556"/>
        <a:ext cx="2115290" cy="524277"/>
      </dsp:txXfrm>
    </dsp:sp>
    <dsp:sp modelId="{B1AAE5B0-E6F8-4CB3-908D-90E00197652B}">
      <dsp:nvSpPr>
        <dsp:cNvPr id="0" name=""/>
        <dsp:cNvSpPr/>
      </dsp:nvSpPr>
      <dsp:spPr>
        <a:xfrm>
          <a:off x="649317" y="2437634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4077A1-9067-4B9F-A725-7F8461E28633}">
      <dsp:nvSpPr>
        <dsp:cNvPr id="0" name=""/>
        <dsp:cNvSpPr/>
      </dsp:nvSpPr>
      <dsp:spPr>
        <a:xfrm>
          <a:off x="746763" y="2530207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Target Intracellular Fungal DNA</a:t>
          </a:r>
        </a:p>
      </dsp:txBody>
      <dsp:txXfrm>
        <a:off x="763074" y="2546518"/>
        <a:ext cx="2115290" cy="524277"/>
      </dsp:txXfrm>
    </dsp:sp>
    <dsp:sp modelId="{5DBE2BF1-299E-48A2-B05F-FBAB164212DD}">
      <dsp:nvSpPr>
        <dsp:cNvPr id="0" name=""/>
        <dsp:cNvSpPr/>
      </dsp:nvSpPr>
      <dsp:spPr>
        <a:xfrm>
          <a:off x="649317" y="3249596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FCF407-4740-4D7F-A6ED-0159E47C2140}">
      <dsp:nvSpPr>
        <dsp:cNvPr id="0" name=""/>
        <dsp:cNvSpPr/>
      </dsp:nvSpPr>
      <dsp:spPr>
        <a:xfrm>
          <a:off x="746763" y="3342169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Decant supernatant </a:t>
          </a:r>
          <a:endParaRPr lang="en-GB" sz="1400" kern="1200" dirty="0"/>
        </a:p>
      </dsp:txBody>
      <dsp:txXfrm>
        <a:off x="763074" y="3358480"/>
        <a:ext cx="2115290" cy="524277"/>
      </dsp:txXfrm>
    </dsp:sp>
    <dsp:sp modelId="{F09FDC86-2903-4248-9F28-D35BC6443765}">
      <dsp:nvSpPr>
        <dsp:cNvPr id="0" name=""/>
        <dsp:cNvSpPr/>
      </dsp:nvSpPr>
      <dsp:spPr>
        <a:xfrm>
          <a:off x="649317" y="4061559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75C04F-11FF-4174-9DAA-2D4E0DA56FE6}">
      <dsp:nvSpPr>
        <dsp:cNvPr id="0" name=""/>
        <dsp:cNvSpPr/>
      </dsp:nvSpPr>
      <dsp:spPr>
        <a:xfrm>
          <a:off x="746763" y="4154132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Discard </a:t>
          </a:r>
          <a:r>
            <a:rPr lang="en-GB" sz="1400" kern="1200" dirty="0" smtClean="0"/>
            <a:t>supernatant</a:t>
          </a:r>
          <a:endParaRPr lang="en-GB" sz="1400" kern="1200" dirty="0"/>
        </a:p>
      </dsp:txBody>
      <dsp:txXfrm>
        <a:off x="763074" y="4170443"/>
        <a:ext cx="2115290" cy="524277"/>
      </dsp:txXfrm>
    </dsp:sp>
    <dsp:sp modelId="{95E6F622-C636-43C2-8B9A-46829620A099}">
      <dsp:nvSpPr>
        <dsp:cNvPr id="0" name=""/>
        <dsp:cNvSpPr/>
      </dsp:nvSpPr>
      <dsp:spPr>
        <a:xfrm>
          <a:off x="649317" y="4873521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CC3A9A-66E3-4D6D-AA92-67CE2F072361}">
      <dsp:nvSpPr>
        <dsp:cNvPr id="0" name=""/>
        <dsp:cNvSpPr/>
      </dsp:nvSpPr>
      <dsp:spPr>
        <a:xfrm>
          <a:off x="746763" y="4966094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Mechanical Fungal cell </a:t>
          </a:r>
          <a:r>
            <a:rPr lang="en-GB" sz="1400" kern="1200" dirty="0" err="1"/>
            <a:t>lysis</a:t>
          </a:r>
          <a:r>
            <a:rPr lang="en-GB" sz="1400" kern="1200" dirty="0"/>
            <a:t> - bead-beating</a:t>
          </a:r>
        </a:p>
      </dsp:txBody>
      <dsp:txXfrm>
        <a:off x="763074" y="4982405"/>
        <a:ext cx="2115290" cy="524277"/>
      </dsp:txXfrm>
    </dsp:sp>
    <dsp:sp modelId="{D77DA2E3-CEB9-40AE-8440-FF581C336DC2}">
      <dsp:nvSpPr>
        <dsp:cNvPr id="0" name=""/>
        <dsp:cNvSpPr/>
      </dsp:nvSpPr>
      <dsp:spPr>
        <a:xfrm>
          <a:off x="649317" y="5685483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BD317F-F702-4B36-B073-31452B39A623}">
      <dsp:nvSpPr>
        <dsp:cNvPr id="0" name=""/>
        <dsp:cNvSpPr/>
      </dsp:nvSpPr>
      <dsp:spPr>
        <a:xfrm>
          <a:off x="746763" y="5778056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DNA purification/</a:t>
          </a:r>
          <a:br>
            <a:rPr lang="en-GB" sz="1400" kern="1200" dirty="0"/>
          </a:br>
          <a:r>
            <a:rPr lang="en-GB" sz="1400" kern="1200" dirty="0"/>
            <a:t>precipitation/</a:t>
          </a:r>
          <a:br>
            <a:rPr lang="en-GB" sz="1400" kern="1200" dirty="0"/>
          </a:br>
          <a:r>
            <a:rPr lang="en-GB" sz="1400" kern="1200" dirty="0"/>
            <a:t>elution &lt;100</a:t>
          </a:r>
          <a:r>
            <a:rPr lang="en-GB" sz="1400" kern="1200" dirty="0">
              <a:latin typeface="Times New Roman"/>
              <a:cs typeface="Times New Roman"/>
            </a:rPr>
            <a:t>µl</a:t>
          </a:r>
          <a:r>
            <a:rPr lang="en-GB" sz="1400" kern="1200" dirty="0"/>
            <a:t> </a:t>
          </a:r>
        </a:p>
      </dsp:txBody>
      <dsp:txXfrm>
        <a:off x="763074" y="5794367"/>
        <a:ext cx="2115290" cy="524277"/>
      </dsp:txXfrm>
    </dsp:sp>
    <dsp:sp modelId="{8359BF6C-998B-4593-99FA-4877184E93CA}">
      <dsp:nvSpPr>
        <dsp:cNvPr id="0" name=""/>
        <dsp:cNvSpPr/>
      </dsp:nvSpPr>
      <dsp:spPr>
        <a:xfrm>
          <a:off x="2992121" y="2437634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644215-B230-46C6-B132-D106A33AA433}">
      <dsp:nvSpPr>
        <dsp:cNvPr id="0" name=""/>
        <dsp:cNvSpPr/>
      </dsp:nvSpPr>
      <dsp:spPr>
        <a:xfrm>
          <a:off x="3089566" y="2530207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Targets Intracellular and free Fungal DNA </a:t>
          </a:r>
        </a:p>
      </dsp:txBody>
      <dsp:txXfrm>
        <a:off x="3105877" y="2546518"/>
        <a:ext cx="2115290" cy="524277"/>
      </dsp:txXfrm>
    </dsp:sp>
    <dsp:sp modelId="{2E2DBE11-F078-4D10-83AB-FAD9D0D81A84}">
      <dsp:nvSpPr>
        <dsp:cNvPr id="0" name=""/>
        <dsp:cNvSpPr/>
      </dsp:nvSpPr>
      <dsp:spPr>
        <a:xfrm>
          <a:off x="2992121" y="3249596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62C305-C935-4CC1-A163-0D04D068DFAE}">
      <dsp:nvSpPr>
        <dsp:cNvPr id="0" name=""/>
        <dsp:cNvSpPr/>
      </dsp:nvSpPr>
      <dsp:spPr>
        <a:xfrm>
          <a:off x="3089566" y="3342169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Retain</a:t>
          </a:r>
          <a:r>
            <a:rPr lang="en-GB" sz="1400" kern="1200" baseline="0" dirty="0"/>
            <a:t> </a:t>
          </a:r>
          <a:r>
            <a:rPr lang="en-GB" sz="1400" kern="1200" baseline="0" dirty="0" smtClean="0"/>
            <a:t>supernatant</a:t>
          </a:r>
          <a:endParaRPr lang="en-GB" sz="1400" kern="1200" dirty="0"/>
        </a:p>
      </dsp:txBody>
      <dsp:txXfrm>
        <a:off x="3105877" y="3358480"/>
        <a:ext cx="2115290" cy="524277"/>
      </dsp:txXfrm>
    </dsp:sp>
    <dsp:sp modelId="{2FB63B4C-E02B-4743-8CF2-2F84CC15B4E4}">
      <dsp:nvSpPr>
        <dsp:cNvPr id="0" name=""/>
        <dsp:cNvSpPr/>
      </dsp:nvSpPr>
      <dsp:spPr>
        <a:xfrm>
          <a:off x="2992112" y="4861110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45781-D6F8-4E3D-A316-79B8D7B9A36F}">
      <dsp:nvSpPr>
        <dsp:cNvPr id="0" name=""/>
        <dsp:cNvSpPr/>
      </dsp:nvSpPr>
      <dsp:spPr>
        <a:xfrm>
          <a:off x="3089557" y="4953683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Use </a:t>
          </a:r>
          <a:r>
            <a:rPr lang="en-GB" sz="1400" kern="1200" dirty="0" smtClean="0"/>
            <a:t>supernatant </a:t>
          </a:r>
          <a:r>
            <a:rPr lang="en-GB" sz="1400" kern="1200" dirty="0"/>
            <a:t>to wash beads post </a:t>
          </a:r>
          <a:r>
            <a:rPr lang="en-GB" sz="1400" kern="1200" dirty="0" err="1"/>
            <a:t>lysis</a:t>
          </a:r>
          <a:endParaRPr lang="en-GB" sz="1400" kern="1200" dirty="0"/>
        </a:p>
      </dsp:txBody>
      <dsp:txXfrm>
        <a:off x="3105868" y="4969994"/>
        <a:ext cx="2115290" cy="524277"/>
      </dsp:txXfrm>
    </dsp:sp>
    <dsp:sp modelId="{DDAA1CB0-B0EF-413E-A3BF-931BD01EF890}">
      <dsp:nvSpPr>
        <dsp:cNvPr id="0" name=""/>
        <dsp:cNvSpPr/>
      </dsp:nvSpPr>
      <dsp:spPr>
        <a:xfrm>
          <a:off x="5334924" y="2437634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F9F9BE-4EAA-4B04-9921-3DC118B64D9D}">
      <dsp:nvSpPr>
        <dsp:cNvPr id="0" name=""/>
        <dsp:cNvSpPr/>
      </dsp:nvSpPr>
      <dsp:spPr>
        <a:xfrm>
          <a:off x="5432369" y="2530207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Targets free Fungal DNA</a:t>
          </a:r>
        </a:p>
      </dsp:txBody>
      <dsp:txXfrm>
        <a:off x="5448680" y="2546518"/>
        <a:ext cx="2115290" cy="524277"/>
      </dsp:txXfrm>
    </dsp:sp>
    <dsp:sp modelId="{39F5EE9B-0E9E-49A5-AF71-FD683E3BF7CB}">
      <dsp:nvSpPr>
        <dsp:cNvPr id="0" name=""/>
        <dsp:cNvSpPr/>
      </dsp:nvSpPr>
      <dsp:spPr>
        <a:xfrm>
          <a:off x="5334924" y="3249596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57701E-5A16-40B3-B0A4-C454D6D8D2A1}">
      <dsp:nvSpPr>
        <dsp:cNvPr id="0" name=""/>
        <dsp:cNvSpPr/>
      </dsp:nvSpPr>
      <dsp:spPr>
        <a:xfrm>
          <a:off x="5432369" y="3342169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Decant supernatant</a:t>
          </a:r>
          <a:endParaRPr lang="en-GB" sz="1400" kern="1200" dirty="0"/>
        </a:p>
      </dsp:txBody>
      <dsp:txXfrm>
        <a:off x="5448680" y="3358480"/>
        <a:ext cx="2115290" cy="524277"/>
      </dsp:txXfrm>
    </dsp:sp>
    <dsp:sp modelId="{7CD309E0-6D9C-4035-9489-356A097BA26E}">
      <dsp:nvSpPr>
        <dsp:cNvPr id="0" name=""/>
        <dsp:cNvSpPr/>
      </dsp:nvSpPr>
      <dsp:spPr>
        <a:xfrm>
          <a:off x="5970368" y="4877238"/>
          <a:ext cx="877006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169449-8558-4EFF-95DA-B412253AF45D}">
      <dsp:nvSpPr>
        <dsp:cNvPr id="0" name=""/>
        <dsp:cNvSpPr/>
      </dsp:nvSpPr>
      <dsp:spPr>
        <a:xfrm>
          <a:off x="6067813" y="4969811"/>
          <a:ext cx="877006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Dicard</a:t>
          </a:r>
          <a:r>
            <a:rPr lang="en-GB" sz="1400" kern="1200" dirty="0"/>
            <a:t> Pellet</a:t>
          </a:r>
        </a:p>
      </dsp:txBody>
      <dsp:txXfrm>
        <a:off x="6084124" y="4986122"/>
        <a:ext cx="844384" cy="524277"/>
      </dsp:txXfrm>
    </dsp:sp>
    <dsp:sp modelId="{A0BBB3DE-5586-42DA-9AAB-422B3E9A8F65}">
      <dsp:nvSpPr>
        <dsp:cNvPr id="0" name=""/>
        <dsp:cNvSpPr/>
      </dsp:nvSpPr>
      <dsp:spPr>
        <a:xfrm>
          <a:off x="5334924" y="4873521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0A97E5-7D1D-4EAC-BEAB-523487DC072F}">
      <dsp:nvSpPr>
        <dsp:cNvPr id="0" name=""/>
        <dsp:cNvSpPr/>
      </dsp:nvSpPr>
      <dsp:spPr>
        <a:xfrm>
          <a:off x="5432369" y="4966094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Discard Pellet and use </a:t>
          </a:r>
          <a:r>
            <a:rPr lang="en-GB" sz="1400" kern="1200" dirty="0" smtClean="0"/>
            <a:t>supernatant</a:t>
          </a:r>
          <a:endParaRPr lang="en-GB" sz="1400" kern="1200" dirty="0"/>
        </a:p>
      </dsp:txBody>
      <dsp:txXfrm>
        <a:off x="5448680" y="4982405"/>
        <a:ext cx="2115290" cy="524277"/>
      </dsp:txXfrm>
    </dsp:sp>
    <dsp:sp modelId="{27C00CA2-0953-4A88-A10E-ABDF5F68FF43}">
      <dsp:nvSpPr>
        <dsp:cNvPr id="0" name=""/>
        <dsp:cNvSpPr/>
      </dsp:nvSpPr>
      <dsp:spPr>
        <a:xfrm>
          <a:off x="5334924" y="5685483"/>
          <a:ext cx="2147912" cy="55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03FE99-34DD-4D0A-9C75-A973E0A106A2}">
      <dsp:nvSpPr>
        <dsp:cNvPr id="0" name=""/>
        <dsp:cNvSpPr/>
      </dsp:nvSpPr>
      <dsp:spPr>
        <a:xfrm>
          <a:off x="5432369" y="5778056"/>
          <a:ext cx="2147912" cy="55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DNA purification/</a:t>
          </a:r>
          <a:br>
            <a:rPr lang="en-GB" sz="1400" kern="1200" dirty="0"/>
          </a:br>
          <a:r>
            <a:rPr lang="en-GB" sz="1400" kern="1200" dirty="0"/>
            <a:t>precipitation/</a:t>
          </a:r>
          <a:br>
            <a:rPr lang="en-GB" sz="1400" kern="1200" dirty="0"/>
          </a:br>
          <a:r>
            <a:rPr lang="en-GB" sz="1400" kern="1200" dirty="0"/>
            <a:t>elution &lt;100</a:t>
          </a:r>
          <a:r>
            <a:rPr lang="en-GB" sz="1400" kern="1200" dirty="0">
              <a:latin typeface="Times New Roman"/>
              <a:cs typeface="Times New Roman"/>
            </a:rPr>
            <a:t>µl</a:t>
          </a:r>
          <a:r>
            <a:rPr lang="en-GB" sz="1400" kern="1200" dirty="0"/>
            <a:t> </a:t>
          </a:r>
        </a:p>
      </dsp:txBody>
      <dsp:txXfrm>
        <a:off x="5448680" y="5794367"/>
        <a:ext cx="2115290" cy="524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53D5D-32FF-4769-9BA4-34310B0A67B2}" type="datetimeFigureOut">
              <a:rPr lang="en-US" smtClean="0"/>
              <a:pPr/>
              <a:t>03/07/18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60443-4B2E-4DF8-8EBA-1BE1C95D2B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1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0443-4B2E-4DF8-8EBA-1BE1C95D2B1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5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0443-4B2E-4DF8-8EBA-1BE1C95D2B1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8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30 </a:t>
            </a:r>
            <a:r>
              <a:rPr lang="de-DE" dirty="0" err="1" smtClean="0"/>
              <a:t>fg</a:t>
            </a:r>
            <a:r>
              <a:rPr lang="de-DE" dirty="0" smtClean="0"/>
              <a:t> (10 15) Candida 100 (10 9) </a:t>
            </a:r>
            <a:r>
              <a:rPr lang="de-DE" dirty="0" err="1" smtClean="0"/>
              <a:t>ng</a:t>
            </a:r>
            <a:r>
              <a:rPr lang="de-DE" dirty="0" smtClean="0"/>
              <a:t> human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11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5" y="2130529"/>
            <a:ext cx="7772331" cy="14697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68" y="3886776"/>
            <a:ext cx="6400664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00827" indent="0" algn="ctr">
              <a:buNone/>
              <a:defRPr/>
            </a:lvl2pPr>
            <a:lvl3pPr marL="801654" indent="0" algn="ctr">
              <a:buNone/>
              <a:defRPr/>
            </a:lvl3pPr>
            <a:lvl4pPr marL="1202482" indent="0" algn="ctr">
              <a:buNone/>
              <a:defRPr/>
            </a:lvl4pPr>
            <a:lvl5pPr marL="1603309" indent="0" algn="ctr">
              <a:buNone/>
              <a:defRPr/>
            </a:lvl5pPr>
            <a:lvl6pPr marL="2004136" indent="0" algn="ctr">
              <a:buNone/>
              <a:defRPr/>
            </a:lvl6pPr>
            <a:lvl7pPr marL="2404963" indent="0" algn="ctr">
              <a:buNone/>
              <a:defRPr/>
            </a:lvl7pPr>
            <a:lvl8pPr marL="2805791" indent="0" algn="ctr">
              <a:buNone/>
              <a:defRPr/>
            </a:lvl8pPr>
            <a:lvl9pPr marL="32066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7338" y="483688"/>
            <a:ext cx="1942064" cy="43071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070" y="483688"/>
            <a:ext cx="5699891" cy="43071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71" y="483688"/>
            <a:ext cx="6028548" cy="6909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7070" y="1312866"/>
            <a:ext cx="7772332" cy="347794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71" y="483688"/>
            <a:ext cx="6028548" cy="6909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7070" y="1312866"/>
            <a:ext cx="3820299" cy="34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746" y="1312866"/>
            <a:ext cx="3821657" cy="34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71" y="483688"/>
            <a:ext cx="6028548" cy="6909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7070" y="1312866"/>
            <a:ext cx="3820299" cy="34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746" y="1312867"/>
            <a:ext cx="3821657" cy="16698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7746" y="3120937"/>
            <a:ext cx="3821657" cy="16698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67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84637" y="6540500"/>
            <a:ext cx="169964" cy="230530"/>
          </a:xfrm>
          <a:prstGeom prst="rect">
            <a:avLst/>
          </a:prstGeom>
        </p:spPr>
        <p:txBody>
          <a:bodyPr lIns="38405" tIns="19202" rIns="38405" bIns="19202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532238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84637" y="6540500"/>
            <a:ext cx="169964" cy="230530"/>
          </a:xfrm>
          <a:prstGeom prst="rect">
            <a:avLst/>
          </a:prstGeom>
        </p:spPr>
        <p:txBody>
          <a:bodyPr lIns="38405" tIns="19202" rIns="38405" bIns="19202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708090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3" y="4406453"/>
            <a:ext cx="7772332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3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827" indent="0">
              <a:buNone/>
              <a:defRPr sz="1600"/>
            </a:lvl2pPr>
            <a:lvl3pPr marL="801654" indent="0">
              <a:buNone/>
              <a:defRPr sz="1400"/>
            </a:lvl3pPr>
            <a:lvl4pPr marL="1202482" indent="0">
              <a:buNone/>
              <a:defRPr sz="1200"/>
            </a:lvl4pPr>
            <a:lvl5pPr marL="1603309" indent="0">
              <a:buNone/>
              <a:defRPr sz="1200"/>
            </a:lvl5pPr>
            <a:lvl6pPr marL="2004136" indent="0">
              <a:buNone/>
              <a:defRPr sz="1200"/>
            </a:lvl6pPr>
            <a:lvl7pPr marL="2404963" indent="0">
              <a:buNone/>
              <a:defRPr sz="1200"/>
            </a:lvl7pPr>
            <a:lvl8pPr marL="2805791" indent="0">
              <a:buNone/>
              <a:defRPr sz="1200"/>
            </a:lvl8pPr>
            <a:lvl9pPr marL="32066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070" y="1312866"/>
            <a:ext cx="3820299" cy="347794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746" y="1312866"/>
            <a:ext cx="3821657" cy="347794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" y="2175156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57" y="2175156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3514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5" y="4800889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5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827" indent="0">
              <a:buNone/>
              <a:defRPr sz="2500"/>
            </a:lvl2pPr>
            <a:lvl3pPr marL="801654" indent="0">
              <a:buNone/>
              <a:defRPr sz="2100"/>
            </a:lvl3pPr>
            <a:lvl4pPr marL="1202482" indent="0">
              <a:buNone/>
              <a:defRPr sz="1800"/>
            </a:lvl4pPr>
            <a:lvl5pPr marL="1603309" indent="0">
              <a:buNone/>
              <a:defRPr sz="1800"/>
            </a:lvl5pPr>
            <a:lvl6pPr marL="2004136" indent="0">
              <a:buNone/>
              <a:defRPr sz="1800"/>
            </a:lvl6pPr>
            <a:lvl7pPr marL="2404963" indent="0">
              <a:buNone/>
              <a:defRPr sz="1800"/>
            </a:lvl7pPr>
            <a:lvl8pPr marL="2805791" indent="0">
              <a:buNone/>
              <a:defRPr sz="1800"/>
            </a:lvl8pPr>
            <a:lvl9pPr marL="3206618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5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Text slide2 b-groun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2716" y="0"/>
            <a:ext cx="9149432" cy="685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071" y="483688"/>
            <a:ext cx="6028548" cy="69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070" y="1312866"/>
            <a:ext cx="7772332" cy="347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7070" y="6011546"/>
            <a:ext cx="5606183" cy="76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88" rtl="0" eaLnBrk="1" fontAlgn="base" hangingPunct="1">
        <a:spcBef>
          <a:spcPct val="0"/>
        </a:spcBef>
        <a:spcAft>
          <a:spcPct val="0"/>
        </a:spcAft>
        <a:defRPr sz="4400">
          <a:solidFill>
            <a:srgbClr val="423F74"/>
          </a:solidFill>
          <a:latin typeface="+mj-lt"/>
          <a:ea typeface="+mj-ea"/>
          <a:cs typeface="+mj-cs"/>
        </a:defRPr>
      </a:lvl1pPr>
      <a:lvl2pPr algn="l" defTabSz="914388" rtl="0" eaLnBrk="1" fontAlgn="base" hangingPunct="1">
        <a:spcBef>
          <a:spcPct val="0"/>
        </a:spcBef>
        <a:spcAft>
          <a:spcPct val="0"/>
        </a:spcAft>
        <a:defRPr sz="4400">
          <a:solidFill>
            <a:srgbClr val="423F74"/>
          </a:solidFill>
          <a:latin typeface="Verdana Bold" charset="0"/>
          <a:ea typeface="ＭＳ Ｐゴシック" charset="-128"/>
        </a:defRPr>
      </a:lvl2pPr>
      <a:lvl3pPr algn="l" defTabSz="914388" rtl="0" eaLnBrk="1" fontAlgn="base" hangingPunct="1">
        <a:spcBef>
          <a:spcPct val="0"/>
        </a:spcBef>
        <a:spcAft>
          <a:spcPct val="0"/>
        </a:spcAft>
        <a:defRPr sz="4400">
          <a:solidFill>
            <a:srgbClr val="423F74"/>
          </a:solidFill>
          <a:latin typeface="Verdana Bold" charset="0"/>
          <a:ea typeface="ＭＳ Ｐゴシック" charset="-128"/>
        </a:defRPr>
      </a:lvl3pPr>
      <a:lvl4pPr algn="l" defTabSz="914388" rtl="0" eaLnBrk="1" fontAlgn="base" hangingPunct="1">
        <a:spcBef>
          <a:spcPct val="0"/>
        </a:spcBef>
        <a:spcAft>
          <a:spcPct val="0"/>
        </a:spcAft>
        <a:defRPr sz="4400">
          <a:solidFill>
            <a:srgbClr val="423F74"/>
          </a:solidFill>
          <a:latin typeface="Verdana Bold" charset="0"/>
          <a:ea typeface="ＭＳ Ｐゴシック" charset="-128"/>
        </a:defRPr>
      </a:lvl4pPr>
      <a:lvl5pPr algn="l" defTabSz="914388" rtl="0" eaLnBrk="1" fontAlgn="base" hangingPunct="1">
        <a:spcBef>
          <a:spcPct val="0"/>
        </a:spcBef>
        <a:spcAft>
          <a:spcPct val="0"/>
        </a:spcAft>
        <a:defRPr sz="4400">
          <a:solidFill>
            <a:srgbClr val="423F74"/>
          </a:solidFill>
          <a:latin typeface="Verdana Bold" charset="0"/>
          <a:ea typeface="ＭＳ Ｐゴシック" charset="-128"/>
        </a:defRPr>
      </a:lvl5pPr>
      <a:lvl6pPr marL="400827" algn="l" defTabSz="914388" rtl="0" eaLnBrk="1" fontAlgn="base" hangingPunct="1">
        <a:spcBef>
          <a:spcPct val="0"/>
        </a:spcBef>
        <a:spcAft>
          <a:spcPct val="0"/>
        </a:spcAft>
        <a:defRPr sz="4400">
          <a:solidFill>
            <a:srgbClr val="423F74"/>
          </a:solidFill>
          <a:latin typeface="Verdana Bold" charset="0"/>
          <a:ea typeface="ＭＳ Ｐゴシック" charset="-128"/>
        </a:defRPr>
      </a:lvl6pPr>
      <a:lvl7pPr marL="801654" algn="l" defTabSz="914388" rtl="0" eaLnBrk="1" fontAlgn="base" hangingPunct="1">
        <a:spcBef>
          <a:spcPct val="0"/>
        </a:spcBef>
        <a:spcAft>
          <a:spcPct val="0"/>
        </a:spcAft>
        <a:defRPr sz="4400">
          <a:solidFill>
            <a:srgbClr val="423F74"/>
          </a:solidFill>
          <a:latin typeface="Verdana Bold" charset="0"/>
          <a:ea typeface="ＭＳ Ｐゴシック" charset="-128"/>
        </a:defRPr>
      </a:lvl7pPr>
      <a:lvl8pPr marL="1202482" algn="l" defTabSz="914388" rtl="0" eaLnBrk="1" fontAlgn="base" hangingPunct="1">
        <a:spcBef>
          <a:spcPct val="0"/>
        </a:spcBef>
        <a:spcAft>
          <a:spcPct val="0"/>
        </a:spcAft>
        <a:defRPr sz="4400">
          <a:solidFill>
            <a:srgbClr val="423F74"/>
          </a:solidFill>
          <a:latin typeface="Verdana Bold" charset="0"/>
          <a:ea typeface="ＭＳ Ｐゴシック" charset="-128"/>
        </a:defRPr>
      </a:lvl8pPr>
      <a:lvl9pPr marL="1603309" algn="l" defTabSz="914388" rtl="0" eaLnBrk="1" fontAlgn="base" hangingPunct="1">
        <a:spcBef>
          <a:spcPct val="0"/>
        </a:spcBef>
        <a:spcAft>
          <a:spcPct val="0"/>
        </a:spcAft>
        <a:defRPr sz="4400">
          <a:solidFill>
            <a:srgbClr val="423F74"/>
          </a:solidFill>
          <a:latin typeface="Verdana Bold" charset="0"/>
          <a:ea typeface="ＭＳ Ｐゴシック" charset="-128"/>
        </a:defRPr>
      </a:lvl9pPr>
    </p:titleStyle>
    <p:bodyStyle>
      <a:lvl1pPr marL="342373" indent="-342373" algn="l" defTabSz="914388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201" indent="-286703" algn="l" defTabSz="914388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636" indent="-228249" algn="l" defTabSz="91438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525" indent="-229641" algn="l" defTabSz="91438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023" indent="-228249" algn="l" defTabSz="91438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57850" indent="-228249" algn="l" defTabSz="91438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58678" indent="-228249" algn="l" defTabSz="91438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259505" indent="-228249" algn="l" defTabSz="91438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660332" indent="-228249" algn="l" defTabSz="91438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3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cid:75FDCDF2-A61C-4BBB-A245-2B4BCF697B8F@hom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cid:75FDCDF2-A61C-4BBB-A245-2B4BCF697B8F@home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cid:75FDCDF2-A61C-4BBB-A245-2B4BCF697B8F@home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cid:75FDCDF2-A61C-4BBB-A245-2B4BCF697B8F@home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emf"/><Relationship Id="rId17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778" y="1754922"/>
            <a:ext cx="8172445" cy="1469778"/>
          </a:xfrm>
        </p:spPr>
        <p:txBody>
          <a:bodyPr/>
          <a:lstStyle/>
          <a:p>
            <a:pPr algn="ctr"/>
            <a:r>
              <a:rPr lang="en-GB" sz="3200" dirty="0" smtClean="0"/>
              <a:t>FPCRI – Laboratory Aspects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730" y="3577173"/>
            <a:ext cx="7503736" cy="1751929"/>
          </a:xfrm>
        </p:spPr>
        <p:txBody>
          <a:bodyPr/>
          <a:lstStyle/>
          <a:p>
            <a:r>
              <a:rPr lang="en-GB" sz="2800" dirty="0" smtClean="0"/>
              <a:t>Dr P. Lewis White</a:t>
            </a:r>
          </a:p>
          <a:p>
            <a:r>
              <a:rPr lang="en-GB" sz="2800" dirty="0" err="1" smtClean="0"/>
              <a:t>FRCPath</a:t>
            </a:r>
            <a:r>
              <a:rPr lang="en-GB" sz="2800" dirty="0" smtClean="0"/>
              <a:t>, FECMM</a:t>
            </a:r>
          </a:p>
          <a:p>
            <a:r>
              <a:rPr lang="en-GB" sz="2800" dirty="0" smtClean="0"/>
              <a:t>Public Health Wales, Microbiology Cardiff </a:t>
            </a:r>
            <a:endParaRPr lang="en-GB" sz="2800" dirty="0"/>
          </a:p>
        </p:txBody>
      </p:sp>
      <p:pic>
        <p:nvPicPr>
          <p:cNvPr id="5" name="Picture 2" descr="C:\Users\Le123475\AppData\Local\Microsoft\Windows\Temporary Internet Files\Content.Outlook\25C1O7I2\FPCRI_ISHAM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0466" y="66512"/>
            <a:ext cx="1923069" cy="192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71" y="274138"/>
            <a:ext cx="6028548" cy="690982"/>
          </a:xfrm>
        </p:spPr>
        <p:txBody>
          <a:bodyPr/>
          <a:lstStyle/>
          <a:p>
            <a:r>
              <a:rPr lang="en-GB" sz="3200" dirty="0" smtClean="0"/>
              <a:t>2014 v 2016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70" y="1055691"/>
            <a:ext cx="7772332" cy="3477945"/>
          </a:xfrm>
        </p:spPr>
        <p:txBody>
          <a:bodyPr/>
          <a:lstStyle/>
          <a:p>
            <a:r>
              <a:rPr lang="en-GB" sz="2400" dirty="0" smtClean="0"/>
              <a:t>Combined</a:t>
            </a:r>
          </a:p>
          <a:p>
            <a:pPr lvl="1"/>
            <a:r>
              <a:rPr lang="en-GB" sz="2000" dirty="0" smtClean="0"/>
              <a:t>Overall</a:t>
            </a:r>
            <a:r>
              <a:rPr lang="en-GB" sz="2000" dirty="0"/>
              <a:t>	Se	2014: 64%	2016: </a:t>
            </a:r>
            <a:r>
              <a:rPr lang="en-GB" sz="2000" dirty="0" smtClean="0"/>
              <a:t>67%</a:t>
            </a:r>
            <a:r>
              <a:rPr lang="en-GB" sz="2000" dirty="0"/>
              <a:t>	P: </a:t>
            </a:r>
            <a:r>
              <a:rPr lang="en-GB" sz="2000" dirty="0" smtClean="0"/>
              <a:t>0.34</a:t>
            </a:r>
            <a:endParaRPr lang="en-GB" sz="2000" dirty="0"/>
          </a:p>
          <a:p>
            <a:pPr lvl="1"/>
            <a:r>
              <a:rPr lang="en-GB" sz="2000" dirty="0"/>
              <a:t>Overall 	</a:t>
            </a:r>
            <a:r>
              <a:rPr lang="en-GB" sz="2000" dirty="0" err="1"/>
              <a:t>Sp</a:t>
            </a:r>
            <a:r>
              <a:rPr lang="en-GB" sz="2000" dirty="0"/>
              <a:t>	2014: 87%	2016: 78%	P: 0.19</a:t>
            </a:r>
          </a:p>
          <a:p>
            <a:pPr lvl="1"/>
            <a:r>
              <a:rPr lang="en-GB" sz="2000" dirty="0"/>
              <a:t>Se ≤10 </a:t>
            </a:r>
            <a:r>
              <a:rPr lang="en-GB" sz="2000" dirty="0" err="1"/>
              <a:t>ge</a:t>
            </a:r>
            <a:r>
              <a:rPr lang="en-GB" sz="2000" dirty="0"/>
              <a:t>	2014: </a:t>
            </a:r>
            <a:r>
              <a:rPr lang="en-GB" sz="2000" dirty="0" smtClean="0"/>
              <a:t>50%</a:t>
            </a:r>
            <a:r>
              <a:rPr lang="en-GB" sz="2000" dirty="0"/>
              <a:t>	2016: </a:t>
            </a:r>
            <a:r>
              <a:rPr lang="en-GB" sz="2000" dirty="0" smtClean="0"/>
              <a:t>56%</a:t>
            </a:r>
            <a:r>
              <a:rPr lang="en-GB" sz="2000" dirty="0"/>
              <a:t>	P: </a:t>
            </a:r>
            <a:r>
              <a:rPr lang="en-GB" sz="2000" dirty="0" smtClean="0"/>
              <a:t>0.28</a:t>
            </a:r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DNA</a:t>
            </a:r>
          </a:p>
          <a:p>
            <a:pPr lvl="1"/>
            <a:r>
              <a:rPr lang="en-GB" sz="2000" dirty="0" smtClean="0"/>
              <a:t>Overall	Se	2014: 64%	2016: </a:t>
            </a:r>
            <a:r>
              <a:rPr lang="en-GB" sz="2000" b="1" dirty="0" smtClean="0">
                <a:solidFill>
                  <a:srgbClr val="FF0000"/>
                </a:solidFill>
              </a:rPr>
              <a:t>74%	P: 0.05</a:t>
            </a:r>
          </a:p>
          <a:p>
            <a:pPr lvl="1"/>
            <a:r>
              <a:rPr lang="en-GB" sz="2000" dirty="0" smtClean="0"/>
              <a:t>Se ≤10 </a:t>
            </a:r>
            <a:r>
              <a:rPr lang="en-GB" sz="2000" dirty="0" err="1" smtClean="0"/>
              <a:t>ge</a:t>
            </a:r>
            <a:r>
              <a:rPr lang="en-GB" sz="2000" dirty="0" smtClean="0"/>
              <a:t>	2014: 53%	2016: </a:t>
            </a:r>
            <a:r>
              <a:rPr lang="en-GB" sz="2000" b="1" dirty="0" smtClean="0">
                <a:solidFill>
                  <a:srgbClr val="FFC000"/>
                </a:solidFill>
              </a:rPr>
              <a:t>66%	P: 0.07</a:t>
            </a:r>
            <a:endParaRPr lang="en-GB" sz="2000" b="1" dirty="0">
              <a:solidFill>
                <a:srgbClr val="FFC000"/>
              </a:solidFill>
            </a:endParaRPr>
          </a:p>
          <a:p>
            <a:endParaRPr lang="en-GB" sz="2400" dirty="0" smtClean="0"/>
          </a:p>
          <a:p>
            <a:r>
              <a:rPr lang="en-GB" sz="2400" dirty="0" smtClean="0"/>
              <a:t>Conidia</a:t>
            </a:r>
          </a:p>
          <a:p>
            <a:pPr lvl="1"/>
            <a:r>
              <a:rPr lang="en-GB" sz="2000" dirty="0"/>
              <a:t>Overall	Se	2014: </a:t>
            </a:r>
            <a:r>
              <a:rPr lang="en-GB" sz="2000" dirty="0" smtClean="0"/>
              <a:t>63%</a:t>
            </a:r>
            <a:r>
              <a:rPr lang="en-GB" sz="2000" dirty="0"/>
              <a:t>	2016: </a:t>
            </a:r>
            <a:r>
              <a:rPr lang="en-GB" sz="2000" dirty="0" smtClean="0"/>
              <a:t>61%</a:t>
            </a:r>
            <a:r>
              <a:rPr lang="en-GB" sz="2000" dirty="0"/>
              <a:t>	P: </a:t>
            </a:r>
            <a:r>
              <a:rPr lang="en-GB" sz="2000" dirty="0" smtClean="0"/>
              <a:t>0.66</a:t>
            </a:r>
            <a:endParaRPr lang="en-GB" sz="2000" dirty="0"/>
          </a:p>
          <a:p>
            <a:pPr lvl="1"/>
            <a:r>
              <a:rPr lang="en-GB" sz="2000" dirty="0" smtClean="0"/>
              <a:t>Se </a:t>
            </a:r>
            <a:r>
              <a:rPr lang="en-GB" sz="2000" dirty="0"/>
              <a:t>≤10 </a:t>
            </a:r>
            <a:r>
              <a:rPr lang="en-GB" sz="2000" dirty="0" err="1"/>
              <a:t>ge</a:t>
            </a:r>
            <a:r>
              <a:rPr lang="en-GB" sz="2000" dirty="0"/>
              <a:t>	2014: </a:t>
            </a:r>
            <a:r>
              <a:rPr lang="en-GB" sz="2000" dirty="0" smtClean="0"/>
              <a:t>48%</a:t>
            </a:r>
            <a:r>
              <a:rPr lang="en-GB" sz="2000" dirty="0"/>
              <a:t>	2016: </a:t>
            </a:r>
            <a:r>
              <a:rPr lang="en-GB" sz="2000" dirty="0" smtClean="0"/>
              <a:t>46%</a:t>
            </a:r>
            <a:r>
              <a:rPr lang="en-GB" sz="2000" dirty="0"/>
              <a:t>	P: </a:t>
            </a:r>
            <a:r>
              <a:rPr lang="en-GB" sz="2000" dirty="0" smtClean="0"/>
              <a:t>0.89</a:t>
            </a:r>
            <a:endParaRPr lang="en-GB" sz="2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593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71" y="264613"/>
            <a:ext cx="6028548" cy="690982"/>
          </a:xfrm>
        </p:spPr>
        <p:txBody>
          <a:bodyPr/>
          <a:lstStyle/>
          <a:p>
            <a:r>
              <a:rPr lang="en-GB" sz="3200" dirty="0" smtClean="0"/>
              <a:t>Conidia vs DNA (2016)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74" y="1312866"/>
            <a:ext cx="3038476" cy="3477945"/>
          </a:xfrm>
        </p:spPr>
        <p:txBody>
          <a:bodyPr/>
          <a:lstStyle/>
          <a:p>
            <a:r>
              <a:rPr lang="en-GB" sz="2000" dirty="0" smtClean="0"/>
              <a:t>50% Probability of detection</a:t>
            </a:r>
          </a:p>
          <a:p>
            <a:pPr lvl="1"/>
            <a:r>
              <a:rPr lang="en-GB" sz="1600" dirty="0" smtClean="0"/>
              <a:t>DNA: 	4ge</a:t>
            </a:r>
          </a:p>
          <a:p>
            <a:pPr lvl="1"/>
            <a:r>
              <a:rPr lang="en-GB" sz="1600" dirty="0" smtClean="0"/>
              <a:t>Conidia:	7ge</a:t>
            </a:r>
          </a:p>
          <a:p>
            <a:pPr lvl="1"/>
            <a:endParaRPr lang="en-GB" sz="1600" dirty="0" smtClean="0"/>
          </a:p>
          <a:p>
            <a:r>
              <a:rPr lang="en-GB" sz="2000" dirty="0"/>
              <a:t>PCR efficiency</a:t>
            </a:r>
          </a:p>
          <a:p>
            <a:pPr lvl="1"/>
            <a:r>
              <a:rPr lang="en-GB" sz="1600" dirty="0"/>
              <a:t>DNA: 	90%</a:t>
            </a:r>
          </a:p>
          <a:p>
            <a:pPr lvl="1"/>
            <a:r>
              <a:rPr lang="en-GB" sz="1600" dirty="0"/>
              <a:t>Conidia: 	59</a:t>
            </a:r>
            <a:r>
              <a:rPr lang="en-GB" sz="1600" dirty="0" smtClean="0"/>
              <a:t>%</a:t>
            </a:r>
          </a:p>
          <a:p>
            <a:pPr lvl="1"/>
            <a:endParaRPr lang="en-GB" sz="1600" dirty="0"/>
          </a:p>
          <a:p>
            <a:r>
              <a:rPr lang="en-GB" sz="2000" dirty="0" smtClean="0"/>
              <a:t>ROC analysis</a:t>
            </a:r>
          </a:p>
          <a:p>
            <a:pPr lvl="1"/>
            <a:r>
              <a:rPr lang="en-GB" sz="1600" dirty="0" smtClean="0"/>
              <a:t>DNA AUC:</a:t>
            </a:r>
            <a:r>
              <a:rPr lang="en-GB" sz="1600" dirty="0"/>
              <a:t> </a:t>
            </a:r>
            <a:r>
              <a:rPr lang="en-GB" sz="1600" dirty="0" smtClean="0"/>
              <a:t>     0.82</a:t>
            </a:r>
          </a:p>
          <a:p>
            <a:pPr lvl="1"/>
            <a:r>
              <a:rPr lang="en-GB" sz="1600" dirty="0" smtClean="0"/>
              <a:t>Conidia AUC:  0.69</a:t>
            </a:r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0" y="1312866"/>
            <a:ext cx="50292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55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26513"/>
            <a:ext cx="8334375" cy="690982"/>
          </a:xfrm>
        </p:spPr>
        <p:txBody>
          <a:bodyPr/>
          <a:lstStyle/>
          <a:p>
            <a:r>
              <a:rPr lang="en-GB" sz="3200" dirty="0" smtClean="0"/>
              <a:t>Compliance with recommendations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70" y="1114426"/>
            <a:ext cx="7772332" cy="3676386"/>
          </a:xfrm>
        </p:spPr>
        <p:txBody>
          <a:bodyPr/>
          <a:lstStyle/>
          <a:p>
            <a:r>
              <a:rPr lang="en-GB" sz="2400" dirty="0"/>
              <a:t>Compliant datasets = </a:t>
            </a:r>
            <a:r>
              <a:rPr lang="en-GB" sz="2400" dirty="0" smtClean="0"/>
              <a:t>20</a:t>
            </a:r>
          </a:p>
          <a:p>
            <a:pPr lvl="1"/>
            <a:r>
              <a:rPr lang="en-GB" sz="2000" dirty="0" smtClean="0"/>
              <a:t>followed </a:t>
            </a:r>
            <a:r>
              <a:rPr lang="en-GB" sz="2000" dirty="0"/>
              <a:t>recommended protocol using &gt;250ul of SN to wash </a:t>
            </a:r>
            <a:r>
              <a:rPr lang="en-GB" sz="2000" dirty="0" smtClean="0"/>
              <a:t>beads</a:t>
            </a:r>
          </a:p>
          <a:p>
            <a:pPr lvl="1"/>
            <a:endParaRPr lang="en-GB" sz="2000" dirty="0" smtClean="0"/>
          </a:p>
          <a:p>
            <a:pPr marL="456498" lvl="1" indent="0">
              <a:buNone/>
            </a:pPr>
            <a:endParaRPr lang="en-GB" sz="1000" dirty="0"/>
          </a:p>
          <a:p>
            <a:r>
              <a:rPr lang="en-GB" sz="2400" dirty="0"/>
              <a:t>Partially compliant datasets = </a:t>
            </a:r>
            <a:r>
              <a:rPr lang="en-GB" sz="2400" dirty="0" smtClean="0"/>
              <a:t>10</a:t>
            </a:r>
          </a:p>
          <a:p>
            <a:pPr lvl="1"/>
            <a:r>
              <a:rPr lang="en-GB" sz="2000" dirty="0"/>
              <a:t>followed recommended protocol using ≤250ul of SN to wash </a:t>
            </a:r>
            <a:r>
              <a:rPr lang="en-GB" sz="2000" dirty="0" smtClean="0"/>
              <a:t>beads</a:t>
            </a:r>
          </a:p>
          <a:p>
            <a:pPr lvl="1"/>
            <a:endParaRPr lang="en-GB" sz="2000" dirty="0"/>
          </a:p>
          <a:p>
            <a:endParaRPr lang="en-GB" sz="1000" dirty="0"/>
          </a:p>
          <a:p>
            <a:r>
              <a:rPr lang="en-GB" sz="2400" dirty="0"/>
              <a:t>Non-compliant datasets = </a:t>
            </a:r>
            <a:r>
              <a:rPr lang="en-GB" sz="2400" dirty="0" smtClean="0"/>
              <a:t>6</a:t>
            </a:r>
          </a:p>
          <a:p>
            <a:pPr lvl="1"/>
            <a:r>
              <a:rPr lang="en-GB" sz="2000" dirty="0"/>
              <a:t>did not follow recommended </a:t>
            </a:r>
            <a:r>
              <a:rPr lang="en-GB" sz="2000" dirty="0" smtClean="0"/>
              <a:t>protocol</a:t>
            </a:r>
            <a:r>
              <a:rPr lang="en-GB" dirty="0" smtClean="0"/>
              <a:t> 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19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" y="920254"/>
            <a:ext cx="6028548" cy="690982"/>
          </a:xfrm>
        </p:spPr>
        <p:txBody>
          <a:bodyPr/>
          <a:lstStyle/>
          <a:p>
            <a:r>
              <a:rPr lang="en-GB" sz="3200" dirty="0" smtClean="0">
                <a:latin typeface="+mn-lt"/>
              </a:rPr>
              <a:t>The 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influence of 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compliance 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on the 2016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results</a:t>
            </a:r>
            <a:endParaRPr lang="en-GB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848" y="760414"/>
            <a:ext cx="6057930" cy="51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0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82" y="243056"/>
            <a:ext cx="6028548" cy="690982"/>
          </a:xfrm>
        </p:spPr>
        <p:txBody>
          <a:bodyPr/>
          <a:lstStyle/>
          <a:p>
            <a:r>
              <a:rPr lang="en-GB" sz="3200" dirty="0" smtClean="0"/>
              <a:t>Compared to the 2014 BAL panel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No difference in positivity when detected burdens &gt;10ge</a:t>
            </a:r>
          </a:p>
          <a:p>
            <a:endParaRPr lang="en-GB" sz="2400" dirty="0" smtClean="0"/>
          </a:p>
          <a:p>
            <a:r>
              <a:rPr lang="en-GB" sz="2400" dirty="0" smtClean="0"/>
              <a:t>Burdens ≤10ge</a:t>
            </a:r>
          </a:p>
          <a:p>
            <a:pPr lvl="1"/>
            <a:r>
              <a:rPr lang="en-GB" sz="2000" dirty="0" smtClean="0"/>
              <a:t>DNA/Conidia combined</a:t>
            </a:r>
          </a:p>
          <a:p>
            <a:pPr lvl="2"/>
            <a:r>
              <a:rPr lang="en-GB" sz="2000" dirty="0" smtClean="0"/>
              <a:t>2014: 50%	2016 Compliant: 63%   P=0.0381</a:t>
            </a:r>
          </a:p>
          <a:p>
            <a:pPr lvl="1"/>
            <a:r>
              <a:rPr lang="en-GB" sz="2400" dirty="0" smtClean="0"/>
              <a:t> </a:t>
            </a:r>
            <a:r>
              <a:rPr lang="en-GB" sz="2000" dirty="0" smtClean="0"/>
              <a:t>DNA</a:t>
            </a:r>
          </a:p>
          <a:p>
            <a:pPr lvl="2"/>
            <a:r>
              <a:rPr lang="en-GB" sz="2000" dirty="0" smtClean="0"/>
              <a:t>2014: 53%	2016 Compliant: 70%</a:t>
            </a:r>
            <a:r>
              <a:rPr lang="en-GB" sz="2000" dirty="0"/>
              <a:t> </a:t>
            </a:r>
            <a:r>
              <a:rPr lang="en-GB" sz="2000" dirty="0" smtClean="0"/>
              <a:t>  P=0.0465</a:t>
            </a:r>
            <a:endParaRPr lang="en-GB" sz="2000" dirty="0"/>
          </a:p>
          <a:p>
            <a:pPr lvl="1"/>
            <a:r>
              <a:rPr lang="en-GB" sz="2000" dirty="0" smtClean="0"/>
              <a:t>Conidia</a:t>
            </a:r>
          </a:p>
          <a:p>
            <a:pPr lvl="2"/>
            <a:r>
              <a:rPr lang="en-GB" sz="2000" dirty="0" smtClean="0"/>
              <a:t>2014: 48%	2016 Compliant: 55%</a:t>
            </a:r>
            <a:r>
              <a:rPr lang="en-GB" sz="2000" dirty="0"/>
              <a:t> </a:t>
            </a:r>
            <a:r>
              <a:rPr lang="en-GB" sz="2000" dirty="0" smtClean="0"/>
              <a:t>  P: 0.4194</a:t>
            </a:r>
            <a:endParaRPr lang="en-GB" sz="2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5066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70" y="128162"/>
            <a:ext cx="7772332" cy="690982"/>
          </a:xfrm>
        </p:spPr>
        <p:txBody>
          <a:bodyPr/>
          <a:lstStyle/>
          <a:p>
            <a:r>
              <a:rPr lang="en-GB" sz="3200" dirty="0" smtClean="0"/>
              <a:t>Analytical Specificity - 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70" y="903422"/>
            <a:ext cx="7772332" cy="3477945"/>
          </a:xfrm>
        </p:spPr>
        <p:txBody>
          <a:bodyPr/>
          <a:lstStyle/>
          <a:p>
            <a:r>
              <a:rPr lang="en-GB" sz="2000" dirty="0" smtClean="0"/>
              <a:t>Current </a:t>
            </a:r>
            <a:r>
              <a:rPr lang="en-GB" sz="2000" i="1" dirty="0" err="1" smtClean="0"/>
              <a:t>Aspergillus</a:t>
            </a:r>
            <a:r>
              <a:rPr lang="en-GB" sz="2000" dirty="0" smtClean="0"/>
              <a:t> PCR assays are better suited for detecting </a:t>
            </a:r>
            <a:r>
              <a:rPr lang="en-GB" sz="2000" i="1" dirty="0" smtClean="0"/>
              <a:t>A. </a:t>
            </a:r>
            <a:r>
              <a:rPr lang="en-GB" sz="2000" i="1" dirty="0" err="1" smtClean="0"/>
              <a:t>fumigatus</a:t>
            </a:r>
            <a:endParaRPr lang="en-GB" sz="2000" i="1" dirty="0" smtClean="0"/>
          </a:p>
          <a:p>
            <a:endParaRPr lang="en-GB" sz="2000" i="1" dirty="0" smtClean="0"/>
          </a:p>
          <a:p>
            <a:r>
              <a:rPr lang="en-GB" sz="2000" dirty="0" smtClean="0"/>
              <a:t>Inferior detection of other </a:t>
            </a:r>
            <a:r>
              <a:rPr lang="en-GB" sz="2000" i="1" dirty="0" err="1" smtClean="0"/>
              <a:t>Aspergillus</a:t>
            </a:r>
            <a:r>
              <a:rPr lang="en-GB" sz="2000" dirty="0" smtClean="0"/>
              <a:t> species.</a:t>
            </a:r>
          </a:p>
          <a:p>
            <a:pPr lvl="1"/>
            <a:r>
              <a:rPr lang="en-GB" sz="1600" dirty="0" smtClean="0"/>
              <a:t>Geographical variation is important when developing assays</a:t>
            </a:r>
          </a:p>
          <a:p>
            <a:endParaRPr lang="en-GB" sz="2000" dirty="0" smtClean="0"/>
          </a:p>
          <a:p>
            <a:r>
              <a:rPr lang="en-GB" sz="2000" dirty="0" smtClean="0"/>
              <a:t>Genus sp assays increase detection range but compromise analytical specificity</a:t>
            </a:r>
          </a:p>
          <a:p>
            <a:endParaRPr lang="en-GB" sz="2000" dirty="0" smtClean="0"/>
          </a:p>
          <a:p>
            <a:r>
              <a:rPr lang="en-GB" sz="2000" dirty="0" smtClean="0"/>
              <a:t>Current strategies for IA are better suited to excluding disease – assay sensitivity is paramount</a:t>
            </a:r>
          </a:p>
          <a:p>
            <a:endParaRPr lang="en-GB" sz="2000" dirty="0" smtClean="0"/>
          </a:p>
          <a:p>
            <a:r>
              <a:rPr lang="en-GB" sz="2000" dirty="0" smtClean="0"/>
              <a:t>The use of an </a:t>
            </a:r>
            <a:r>
              <a:rPr lang="en-GB" sz="2000" i="1" dirty="0" err="1" smtClean="0"/>
              <a:t>Aspergillus</a:t>
            </a:r>
            <a:r>
              <a:rPr lang="en-GB" sz="2000" dirty="0" smtClean="0"/>
              <a:t> genus specific PCR assay targeting the </a:t>
            </a:r>
            <a:r>
              <a:rPr lang="en-GB" sz="2000" dirty="0" err="1" smtClean="0"/>
              <a:t>rRNA</a:t>
            </a:r>
            <a:r>
              <a:rPr lang="en-GB" sz="2000" dirty="0" smtClean="0"/>
              <a:t> genes is preferential.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8556" y="5911280"/>
            <a:ext cx="374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Morton et al. Medical Mycology 2016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8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70" y="226928"/>
            <a:ext cx="6028548" cy="690982"/>
          </a:xfrm>
        </p:spPr>
        <p:txBody>
          <a:bodyPr/>
          <a:lstStyle/>
          <a:p>
            <a:r>
              <a:rPr lang="en-GB" sz="3200" dirty="0" smtClean="0"/>
              <a:t>International </a:t>
            </a:r>
            <a:br>
              <a:rPr lang="en-GB" sz="3200" dirty="0" smtClean="0"/>
            </a:br>
            <a:r>
              <a:rPr lang="en-GB" sz="3200" i="1" dirty="0" smtClean="0"/>
              <a:t>Aspergillus</a:t>
            </a:r>
            <a:r>
              <a:rPr lang="en-GB" sz="3200" dirty="0" smtClean="0"/>
              <a:t> PCR Standard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70" y="1189041"/>
            <a:ext cx="7772332" cy="3477945"/>
          </a:xfrm>
        </p:spPr>
        <p:txBody>
          <a:bodyPr/>
          <a:lstStyle/>
          <a:p>
            <a:pPr lvl="1"/>
            <a:r>
              <a:rPr lang="en-GB" sz="2400" dirty="0">
                <a:latin typeface="Calibri" pitchFamily="34" charset="0"/>
              </a:rPr>
              <a:t>Independent </a:t>
            </a:r>
            <a:r>
              <a:rPr lang="en-GB" sz="2400" dirty="0" smtClean="0">
                <a:latin typeface="Calibri" pitchFamily="34" charset="0"/>
              </a:rPr>
              <a:t>International </a:t>
            </a:r>
            <a:r>
              <a:rPr lang="en-GB" sz="2400" dirty="0" err="1" smtClean="0">
                <a:latin typeface="Calibri" pitchFamily="34" charset="0"/>
              </a:rPr>
              <a:t>Calibrator</a:t>
            </a:r>
            <a:r>
              <a:rPr lang="en-GB" sz="2400" baseline="30000" dirty="0" err="1" smtClean="0">
                <a:latin typeface="Calibri" pitchFamily="34" charset="0"/>
              </a:rPr>
              <a:t>a</a:t>
            </a:r>
            <a:endParaRPr lang="en-GB" sz="2400" baseline="30000" dirty="0" smtClean="0">
              <a:latin typeface="Calibri" pitchFamily="34" charset="0"/>
            </a:endParaRPr>
          </a:p>
          <a:p>
            <a:pPr lvl="1"/>
            <a:endParaRPr lang="en-GB" sz="1000" dirty="0">
              <a:latin typeface="Calibri" pitchFamily="34" charset="0"/>
            </a:endParaRPr>
          </a:p>
          <a:p>
            <a:pPr lvl="2"/>
            <a:r>
              <a:rPr lang="en-GB" dirty="0">
                <a:latin typeface="Calibri" pitchFamily="34" charset="0"/>
              </a:rPr>
              <a:t>Compare performance of PCR </a:t>
            </a:r>
            <a:r>
              <a:rPr lang="en-GB" dirty="0" smtClean="0">
                <a:latin typeface="Calibri" pitchFamily="34" charset="0"/>
              </a:rPr>
              <a:t>systems</a:t>
            </a:r>
          </a:p>
          <a:p>
            <a:pPr lvl="2"/>
            <a:endParaRPr lang="en-GB" sz="1000" dirty="0">
              <a:latin typeface="Calibri" pitchFamily="34" charset="0"/>
            </a:endParaRPr>
          </a:p>
          <a:p>
            <a:pPr lvl="2"/>
            <a:r>
              <a:rPr lang="en-GB" dirty="0">
                <a:latin typeface="Calibri" pitchFamily="34" charset="0"/>
              </a:rPr>
              <a:t>Develop international standard for </a:t>
            </a:r>
            <a:r>
              <a:rPr lang="en-GB" dirty="0" smtClean="0">
                <a:latin typeface="Calibri" pitchFamily="34" charset="0"/>
              </a:rPr>
              <a:t>PCR</a:t>
            </a:r>
          </a:p>
          <a:p>
            <a:pPr lvl="2"/>
            <a:endParaRPr lang="en-GB" sz="1000" dirty="0">
              <a:latin typeface="Calibri" pitchFamily="34" charset="0"/>
            </a:endParaRPr>
          </a:p>
          <a:p>
            <a:pPr lvl="2"/>
            <a:r>
              <a:rPr lang="en-GB" dirty="0">
                <a:latin typeface="Calibri" pitchFamily="34" charset="0"/>
              </a:rPr>
              <a:t>Negates the need for an individual test?</a:t>
            </a:r>
          </a:p>
          <a:p>
            <a:pPr lvl="3"/>
            <a:r>
              <a:rPr lang="en-GB" dirty="0">
                <a:latin typeface="Calibri" pitchFamily="34" charset="0"/>
              </a:rPr>
              <a:t>Multiple PCR assays for other infections exist</a:t>
            </a:r>
          </a:p>
          <a:p>
            <a:pPr lvl="3"/>
            <a:r>
              <a:rPr lang="en-GB" dirty="0">
                <a:latin typeface="Calibri" pitchFamily="34" charset="0"/>
              </a:rPr>
              <a:t>HIV/HEP C/CMV – international </a:t>
            </a:r>
            <a:r>
              <a:rPr lang="en-GB" dirty="0" smtClean="0">
                <a:latin typeface="Calibri" pitchFamily="34" charset="0"/>
              </a:rPr>
              <a:t>standard</a:t>
            </a:r>
          </a:p>
          <a:p>
            <a:pPr lvl="3"/>
            <a:endParaRPr lang="en-GB" sz="1000" dirty="0">
              <a:latin typeface="Calibri" pitchFamily="34" charset="0"/>
            </a:endParaRP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Source material: Plasma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" y="4998899"/>
            <a:ext cx="2286000" cy="749808"/>
          </a:xfrm>
          <a:prstGeom prst="rect">
            <a:avLst/>
          </a:prstGeom>
        </p:spPr>
      </p:pic>
      <p:pic>
        <p:nvPicPr>
          <p:cNvPr id="5" name="Picture 2" descr="C:\Users\Le123475\AppData\Local\Microsoft\Windows\Temporary Internet Files\Content.Outlook\25C1O7I2\FPCRI_ISHAM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656" y="3813782"/>
            <a:ext cx="1951347" cy="1954057"/>
          </a:xfrm>
          <a:prstGeom prst="rect">
            <a:avLst/>
          </a:prstGeom>
          <a:noFill/>
        </p:spPr>
      </p:pic>
      <p:pic>
        <p:nvPicPr>
          <p:cNvPr id="6" name="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22070" r="-3069" b="17691"/>
          <a:stretch>
            <a:fillRect/>
          </a:stretch>
        </p:blipFill>
        <p:spPr bwMode="auto">
          <a:xfrm>
            <a:off x="5062464" y="37023"/>
            <a:ext cx="4038689" cy="5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24" y="4998899"/>
            <a:ext cx="3989977" cy="7314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844" y="6060064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Lyon </a:t>
            </a:r>
            <a:r>
              <a:rPr lang="en-US" i="1" dirty="0" smtClean="0">
                <a:solidFill>
                  <a:schemeClr val="bg1"/>
                </a:solidFill>
              </a:rPr>
              <a:t>et al.</a:t>
            </a:r>
            <a:r>
              <a:rPr lang="en-US" dirty="0" smtClean="0">
                <a:solidFill>
                  <a:schemeClr val="bg1"/>
                </a:solidFill>
              </a:rPr>
              <a:t> 2013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293834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Pneumocystis PCR-LWP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Alexandre</a:t>
            </a:r>
            <a:r>
              <a:rPr lang="en-GB" dirty="0" smtClean="0"/>
              <a:t> </a:t>
            </a:r>
            <a:r>
              <a:rPr lang="en-GB" dirty="0" err="1" smtClean="0"/>
              <a:t>Alanio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0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he panel: sample preparation"/>
          <p:cNvSpPr txBox="1">
            <a:spLocks noGrp="1"/>
          </p:cNvSpPr>
          <p:nvPr>
            <p:ph type="title"/>
          </p:nvPr>
        </p:nvSpPr>
        <p:spPr>
          <a:xfrm>
            <a:off x="717070" y="166188"/>
            <a:ext cx="7156929" cy="690982"/>
          </a:xfrm>
          <a:prstGeom prst="rect">
            <a:avLst/>
          </a:prstGeom>
        </p:spPr>
        <p:txBody>
          <a:bodyPr/>
          <a:lstStyle/>
          <a:p>
            <a:r>
              <a:rPr sz="3200" dirty="0"/>
              <a:t>The panel: sample preparation</a:t>
            </a:r>
          </a:p>
        </p:txBody>
      </p:sp>
      <p:sp>
        <p:nvSpPr>
          <p:cNvPr id="125" name="Pool of 50 human DNA from negative BAL (Extraction Qiasymphony, with Diagenode IC)…"/>
          <p:cNvSpPr txBox="1">
            <a:spLocks noGrp="1"/>
          </p:cNvSpPr>
          <p:nvPr>
            <p:ph type="body" idx="1"/>
          </p:nvPr>
        </p:nvSpPr>
        <p:spPr>
          <a:xfrm>
            <a:off x="717070" y="947741"/>
            <a:ext cx="7772332" cy="3477945"/>
          </a:xfrm>
          <a:prstGeom prst="rect">
            <a:avLst/>
          </a:prstGeom>
        </p:spPr>
        <p:txBody>
          <a:bodyPr anchor="t"/>
          <a:lstStyle/>
          <a:p>
            <a:pPr marL="256032" indent="-256032" defTabSz="332841">
              <a:spcBef>
                <a:spcPts val="2352"/>
              </a:spcBef>
              <a:defRPr sz="4608"/>
            </a:pPr>
            <a:r>
              <a:rPr sz="2400" dirty="0"/>
              <a:t>Pool of 50 human DNA from negative BAL (Extraction Qiasymphony, with Diagenode IC)</a:t>
            </a:r>
          </a:p>
          <a:p>
            <a:pPr marL="256032" indent="-256032" defTabSz="332841">
              <a:spcBef>
                <a:spcPts val="2352"/>
              </a:spcBef>
              <a:defRPr sz="4608"/>
            </a:pPr>
            <a:r>
              <a:rPr sz="2400" dirty="0"/>
              <a:t>Pool of 3 human DNA from positive BAL</a:t>
            </a:r>
          </a:p>
          <a:p>
            <a:pPr marL="256032" indent="-256032" defTabSz="332841">
              <a:spcBef>
                <a:spcPts val="2352"/>
              </a:spcBef>
              <a:defRPr sz="4608"/>
            </a:pPr>
            <a:r>
              <a:rPr sz="2400" dirty="0"/>
              <a:t>5 samples generated (IC tested: no inhibitors)</a:t>
            </a:r>
          </a:p>
          <a:p>
            <a:pPr marL="256032" indent="-256032" defTabSz="332841">
              <a:spcBef>
                <a:spcPts val="2352"/>
              </a:spcBef>
              <a:defRPr sz="4608"/>
            </a:pPr>
            <a:r>
              <a:rPr sz="2400" dirty="0"/>
              <a:t>3 positives : pooled negative  BAL spiked at different ratio the positive pool in negative BAL</a:t>
            </a:r>
          </a:p>
          <a:p>
            <a:pPr marL="256032" indent="-256032" defTabSz="332841">
              <a:spcBef>
                <a:spcPts val="2352"/>
              </a:spcBef>
              <a:defRPr sz="4608"/>
            </a:pPr>
            <a:r>
              <a:rPr sz="2400" dirty="0"/>
              <a:t>Aliquoted in 40 tubes</a:t>
            </a:r>
          </a:p>
          <a:p>
            <a:pPr marL="256032" indent="-256032" defTabSz="332841">
              <a:spcBef>
                <a:spcPts val="2352"/>
              </a:spcBef>
              <a:defRPr sz="4608"/>
            </a:pPr>
            <a:r>
              <a:rPr sz="2400" dirty="0"/>
              <a:t>Send in dry ice in small styrene boxes and handled by Fedex</a:t>
            </a:r>
          </a:p>
        </p:txBody>
      </p:sp>
    </p:spTree>
    <p:extLst>
      <p:ext uri="{BB962C8B-B14F-4D97-AF65-F5344CB8AC3E}">
        <p14:creationId xmlns:p14="http://schemas.microsoft.com/office/powerpoint/2010/main" val="3971286938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Samples</a:t>
            </a:r>
          </a:p>
        </p:txBody>
      </p:sp>
      <p:sp>
        <p:nvSpPr>
          <p:cNvPr id="128" name="5 samples of 15µL…"/>
          <p:cNvSpPr txBox="1">
            <a:spLocks noGrp="1"/>
          </p:cNvSpPr>
          <p:nvPr>
            <p:ph type="body" idx="1"/>
          </p:nvPr>
        </p:nvSpPr>
        <p:spPr>
          <a:xfrm>
            <a:off x="442913" y="1534268"/>
            <a:ext cx="7877175" cy="4648201"/>
          </a:xfrm>
          <a:prstGeom prst="rect">
            <a:avLst/>
          </a:prstGeom>
        </p:spPr>
        <p:txBody>
          <a:bodyPr anchor="t"/>
          <a:lstStyle/>
          <a:p>
            <a:r>
              <a:rPr dirty="0"/>
              <a:t>5 samples of 15µL</a:t>
            </a:r>
          </a:p>
          <a:p>
            <a:r>
              <a:rPr dirty="0"/>
              <a:t>3 positive (high/medium</a:t>
            </a:r>
            <a:r>
              <a:rPr dirty="0" smtClean="0"/>
              <a:t>/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low </a:t>
            </a:r>
            <a:r>
              <a:rPr dirty="0"/>
              <a:t>fungal loads)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2 </a:t>
            </a:r>
            <a:r>
              <a:rPr dirty="0"/>
              <a:t>negative samples</a:t>
            </a:r>
          </a:p>
          <a:p>
            <a:r>
              <a:rPr dirty="0"/>
              <a:t>PCR with 5µL of DNA in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duplicates</a:t>
            </a:r>
            <a:endParaRPr lang="en-GB" dirty="0" smtClean="0"/>
          </a:p>
          <a:p>
            <a:r>
              <a:rPr lang="en-GB" dirty="0" smtClean="0"/>
              <a:t>8 countries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275" y="1901825"/>
            <a:ext cx="4247267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696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Disclosures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831052"/>
              </p:ext>
            </p:extLst>
          </p:nvPr>
        </p:nvGraphicFramePr>
        <p:xfrm>
          <a:off x="742697" y="1451186"/>
          <a:ext cx="77724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617769"/>
                <a:gridCol w="1491191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Advisory</a:t>
                      </a:r>
                      <a:r>
                        <a:rPr lang="en-US" baseline="0" dirty="0" smtClean="0"/>
                        <a:t> Panel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Sponsorship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Bruker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75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125" y="891762"/>
            <a:ext cx="5857875" cy="4902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Diversity of the targets/assays evaluated"/>
          <p:cNvSpPr txBox="1">
            <a:spLocks noGrp="1"/>
          </p:cNvSpPr>
          <p:nvPr>
            <p:ph type="title" idx="4294967295"/>
          </p:nvPr>
        </p:nvSpPr>
        <p:spPr>
          <a:xfrm>
            <a:off x="1068339" y="-17995"/>
            <a:ext cx="7007323" cy="1143001"/>
          </a:xfrm>
          <a:prstGeom prst="rect">
            <a:avLst/>
          </a:prstGeom>
        </p:spPr>
        <p:txBody>
          <a:bodyPr/>
          <a:lstStyle>
            <a:lvl1pPr defTabSz="569594">
              <a:defRPr sz="7728"/>
            </a:lvl1pPr>
          </a:lstStyle>
          <a:p>
            <a:r>
              <a:rPr sz="3200" dirty="0"/>
              <a:t>Diversity of the targets/assays evaluated</a:t>
            </a:r>
          </a:p>
        </p:txBody>
      </p:sp>
    </p:spTree>
    <p:extLst>
      <p:ext uri="{BB962C8B-B14F-4D97-AF65-F5344CB8AC3E}">
        <p14:creationId xmlns:p14="http://schemas.microsoft.com/office/powerpoint/2010/main" val="142184056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mmercial assays"/>
          <p:cNvSpPr txBox="1">
            <a:spLocks noGrp="1"/>
          </p:cNvSpPr>
          <p:nvPr>
            <p:ph type="title"/>
          </p:nvPr>
        </p:nvSpPr>
        <p:spPr>
          <a:xfrm>
            <a:off x="717071" y="309063"/>
            <a:ext cx="6028548" cy="690982"/>
          </a:xfrm>
          <a:prstGeom prst="rect">
            <a:avLst/>
          </a:prstGeom>
        </p:spPr>
        <p:txBody>
          <a:bodyPr/>
          <a:lstStyle/>
          <a:p>
            <a:r>
              <a:rPr sz="3200" dirty="0"/>
              <a:t>Commercial assays</a:t>
            </a:r>
          </a:p>
        </p:txBody>
      </p:sp>
      <p:sp>
        <p:nvSpPr>
          <p:cNvPr id="155" name="12 in house real-time qPCR assays…"/>
          <p:cNvSpPr txBox="1">
            <a:spLocks noGrp="1"/>
          </p:cNvSpPr>
          <p:nvPr>
            <p:ph type="body" idx="1"/>
          </p:nvPr>
        </p:nvSpPr>
        <p:spPr>
          <a:xfrm>
            <a:off x="633413" y="1332189"/>
            <a:ext cx="7877175" cy="4648201"/>
          </a:xfrm>
          <a:prstGeom prst="rect">
            <a:avLst/>
          </a:prstGeom>
        </p:spPr>
        <p:txBody>
          <a:bodyPr anchor="t"/>
          <a:lstStyle/>
          <a:p>
            <a:r>
              <a:rPr sz="2400" dirty="0"/>
              <a:t>12 in house real-time qPCR </a:t>
            </a:r>
            <a:r>
              <a:rPr sz="2400" dirty="0" smtClean="0"/>
              <a:t>assays</a:t>
            </a:r>
            <a:endParaRPr lang="en-GB" sz="2400" dirty="0" smtClean="0"/>
          </a:p>
          <a:p>
            <a:endParaRPr sz="2400" dirty="0"/>
          </a:p>
          <a:p>
            <a:r>
              <a:rPr sz="2400" dirty="0"/>
              <a:t>5 commercial </a:t>
            </a:r>
            <a:r>
              <a:rPr sz="2400" dirty="0" smtClean="0"/>
              <a:t>assay</a:t>
            </a:r>
            <a:endParaRPr lang="en-GB" sz="2400" dirty="0" smtClean="0"/>
          </a:p>
          <a:p>
            <a:pPr lvl="1"/>
            <a:r>
              <a:rPr sz="2200" dirty="0" smtClean="0"/>
              <a:t>RIDAGENE </a:t>
            </a:r>
            <a:r>
              <a:rPr sz="2200" dirty="0"/>
              <a:t>Pneumocystis jirovecii REAL TIME </a:t>
            </a:r>
            <a:r>
              <a:rPr sz="2200" dirty="0" smtClean="0"/>
              <a:t>PC</a:t>
            </a:r>
            <a:r>
              <a:rPr lang="en-GB" sz="2200" dirty="0" smtClean="0"/>
              <a:t>R</a:t>
            </a:r>
          </a:p>
          <a:p>
            <a:pPr lvl="1"/>
            <a:r>
              <a:rPr sz="2200" dirty="0" smtClean="0"/>
              <a:t>TIB </a:t>
            </a:r>
            <a:r>
              <a:rPr sz="2200" dirty="0"/>
              <a:t>Molbiol LightMix Modular Pneumocystis </a:t>
            </a:r>
            <a:r>
              <a:rPr sz="2200" dirty="0" smtClean="0"/>
              <a:t>jiroveci</a:t>
            </a:r>
            <a:endParaRPr lang="en-GB" sz="2200" dirty="0" smtClean="0"/>
          </a:p>
          <a:p>
            <a:pPr lvl="1"/>
            <a:r>
              <a:rPr sz="2200" dirty="0" smtClean="0"/>
              <a:t>PneumoGenius </a:t>
            </a:r>
            <a:r>
              <a:rPr sz="2200" dirty="0"/>
              <a:t>multiplex PN-</a:t>
            </a:r>
            <a:r>
              <a:rPr sz="2200" dirty="0" smtClean="0"/>
              <a:t>600</a:t>
            </a:r>
            <a:endParaRPr lang="en-GB" sz="2200" dirty="0" smtClean="0"/>
          </a:p>
          <a:p>
            <a:pPr lvl="1"/>
            <a:r>
              <a:rPr sz="2200" dirty="0" smtClean="0"/>
              <a:t>Fast </a:t>
            </a:r>
            <a:r>
              <a:rPr sz="2200" dirty="0"/>
              <a:t>track diagnostics </a:t>
            </a:r>
            <a:r>
              <a:rPr sz="2200" dirty="0" smtClean="0"/>
              <a:t>Pneumocysti</a:t>
            </a:r>
            <a:r>
              <a:rPr lang="en-GB" sz="2200" dirty="0" smtClean="0"/>
              <a:t>s</a:t>
            </a:r>
          </a:p>
          <a:p>
            <a:pPr lvl="1"/>
            <a:r>
              <a:rPr sz="2200" dirty="0" smtClean="0"/>
              <a:t>Pneumocystis </a:t>
            </a:r>
            <a:r>
              <a:rPr sz="2200" dirty="0"/>
              <a:t>jirovecii (carinii) Real-TM</a:t>
            </a:r>
          </a:p>
        </p:txBody>
      </p:sp>
    </p:spTree>
    <p:extLst>
      <p:ext uri="{BB962C8B-B14F-4D97-AF65-F5344CB8AC3E}">
        <p14:creationId xmlns:p14="http://schemas.microsoft.com/office/powerpoint/2010/main" val="2359386339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In house vs. Commercial"/>
          <p:cNvSpPr txBox="1">
            <a:spLocks noGrp="1"/>
          </p:cNvSpPr>
          <p:nvPr>
            <p:ph type="title" idx="4294967295"/>
          </p:nvPr>
        </p:nvSpPr>
        <p:spPr>
          <a:xfrm>
            <a:off x="717071" y="55063"/>
            <a:ext cx="6028548" cy="690982"/>
          </a:xfrm>
          <a:prstGeom prst="rect">
            <a:avLst/>
          </a:prstGeom>
        </p:spPr>
        <p:txBody>
          <a:bodyPr/>
          <a:lstStyle/>
          <a:p>
            <a:r>
              <a:rPr sz="3200" dirty="0"/>
              <a:t>In house vs. Commercial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0" y="762000"/>
            <a:ext cx="4738625" cy="51126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597688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amples 2"/>
          <p:cNvSpPr txBox="1"/>
          <p:nvPr/>
        </p:nvSpPr>
        <p:spPr>
          <a:xfrm>
            <a:off x="1015376" y="1452392"/>
            <a:ext cx="1350037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336" tIns="21336" rIns="21336" bIns="21336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000" dirty="0"/>
              <a:t>samples 2</a:t>
            </a:r>
          </a:p>
        </p:txBody>
      </p:sp>
      <p:sp>
        <p:nvSpPr>
          <p:cNvPr id="193" name="samples 3"/>
          <p:cNvSpPr txBox="1"/>
          <p:nvPr/>
        </p:nvSpPr>
        <p:spPr>
          <a:xfrm>
            <a:off x="4201823" y="1452392"/>
            <a:ext cx="1350037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336" tIns="21336" rIns="21336" bIns="21336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000"/>
              <a:t>samples 3</a:t>
            </a:r>
          </a:p>
        </p:txBody>
      </p:sp>
      <p:sp>
        <p:nvSpPr>
          <p:cNvPr id="194" name="samples 5"/>
          <p:cNvSpPr txBox="1"/>
          <p:nvPr/>
        </p:nvSpPr>
        <p:spPr>
          <a:xfrm>
            <a:off x="7314288" y="1452392"/>
            <a:ext cx="1350037" cy="350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336" tIns="21336" rIns="21336" bIns="21336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000"/>
              <a:t>samples 5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75" y="2144042"/>
            <a:ext cx="9098851" cy="372745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In house vs. Commercial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200" dirty="0"/>
              <a:t>In house vs. Commercial</a:t>
            </a:r>
          </a:p>
        </p:txBody>
      </p:sp>
    </p:spTree>
    <p:extLst>
      <p:ext uri="{BB962C8B-B14F-4D97-AF65-F5344CB8AC3E}">
        <p14:creationId xmlns:p14="http://schemas.microsoft.com/office/powerpoint/2010/main" val="1825761718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onclusion"/>
          <p:cNvSpPr txBox="1">
            <a:spLocks noGrp="1"/>
          </p:cNvSpPr>
          <p:nvPr>
            <p:ph type="title" idx="4294967295"/>
          </p:nvPr>
        </p:nvSpPr>
        <p:spPr>
          <a:xfrm>
            <a:off x="717071" y="356688"/>
            <a:ext cx="6028548" cy="690982"/>
          </a:xfrm>
          <a:prstGeom prst="rect">
            <a:avLst/>
          </a:prstGeom>
        </p:spPr>
        <p:txBody>
          <a:bodyPr/>
          <a:lstStyle/>
          <a:p>
            <a:r>
              <a:rPr sz="3200" dirty="0" smtClean="0"/>
              <a:t>Conclusion</a:t>
            </a:r>
            <a:r>
              <a:rPr lang="en-GB" sz="3200" dirty="0" smtClean="0"/>
              <a:t>s</a:t>
            </a:r>
            <a:endParaRPr sz="3200" dirty="0"/>
          </a:p>
        </p:txBody>
      </p:sp>
      <p:sp>
        <p:nvSpPr>
          <p:cNvPr id="211" name="No impact of thawing on the quality of the DNA and RNA…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sz="4800"/>
            </a:pPr>
            <a:r>
              <a:rPr sz="2000" dirty="0"/>
              <a:t>WNA &gt; DNA </a:t>
            </a:r>
            <a:r>
              <a:rPr lang="fr-FR" sz="2000" dirty="0" err="1" smtClean="0"/>
              <a:t>assays</a:t>
            </a:r>
            <a:endParaRPr lang="fr-FR" sz="2000" dirty="0" smtClean="0"/>
          </a:p>
          <a:p>
            <a:pPr>
              <a:defRPr sz="4800"/>
            </a:pPr>
            <a:endParaRPr sz="2000" dirty="0"/>
          </a:p>
          <a:p>
            <a:pPr>
              <a:defRPr sz="4800"/>
            </a:pPr>
            <a:r>
              <a:rPr sz="2000" dirty="0"/>
              <a:t>Absence of detection of low fungal load (S2) with beta-tubulin target (single copy</a:t>
            </a:r>
            <a:r>
              <a:rPr sz="2000" dirty="0" smtClean="0"/>
              <a:t>)</a:t>
            </a:r>
            <a:endParaRPr lang="en-GB" sz="2000" dirty="0" smtClean="0"/>
          </a:p>
          <a:p>
            <a:pPr>
              <a:defRPr sz="4800"/>
            </a:pPr>
            <a:endParaRPr sz="2000" dirty="0"/>
          </a:p>
          <a:p>
            <a:pPr>
              <a:defRPr sz="4800"/>
            </a:pPr>
            <a:r>
              <a:rPr sz="2000" dirty="0"/>
              <a:t>mtSSU &gt; mtLSU &gt; MSG &gt; </a:t>
            </a:r>
            <a:r>
              <a:rPr sz="2000" dirty="0" smtClean="0"/>
              <a:t>tubulin</a:t>
            </a:r>
            <a:endParaRPr lang="en-GB" sz="2000" dirty="0" smtClean="0"/>
          </a:p>
          <a:p>
            <a:pPr>
              <a:defRPr sz="4800"/>
            </a:pPr>
            <a:endParaRPr lang="fr-FR" sz="2000" dirty="0"/>
          </a:p>
          <a:p>
            <a:pPr>
              <a:defRPr sz="4800"/>
            </a:pPr>
            <a:r>
              <a:rPr lang="fr-FR" sz="2000" dirty="0"/>
              <a:t>PCR </a:t>
            </a:r>
            <a:r>
              <a:rPr lang="fr-FR" sz="2000" dirty="0" err="1"/>
              <a:t>from</a:t>
            </a:r>
            <a:r>
              <a:rPr lang="fr-FR" sz="2000" dirty="0"/>
              <a:t> the </a:t>
            </a:r>
            <a:r>
              <a:rPr lang="fr-FR" sz="2000" dirty="0" err="1"/>
              <a:t>same</a:t>
            </a:r>
            <a:r>
              <a:rPr lang="fr-FR" sz="2000" dirty="0"/>
              <a:t> </a:t>
            </a:r>
            <a:r>
              <a:rPr lang="fr-FR" sz="2000" dirty="0" err="1"/>
              <a:t>primers</a:t>
            </a:r>
            <a:r>
              <a:rPr lang="fr-FR" sz="2000" dirty="0"/>
              <a:t> </a:t>
            </a:r>
            <a:r>
              <a:rPr lang="fr-FR" sz="2000" dirty="0" err="1"/>
              <a:t>gives</a:t>
            </a:r>
            <a:r>
              <a:rPr lang="fr-FR" sz="2000" dirty="0"/>
              <a:t> more </a:t>
            </a:r>
            <a:r>
              <a:rPr lang="fr-FR" sz="2000" dirty="0" err="1"/>
              <a:t>homogenous</a:t>
            </a:r>
            <a:r>
              <a:rPr lang="fr-FR" sz="2000" dirty="0"/>
              <a:t> </a:t>
            </a:r>
            <a:r>
              <a:rPr lang="fr-FR" sz="2000" dirty="0" err="1" smtClean="0"/>
              <a:t>results</a:t>
            </a:r>
            <a:endParaRPr lang="fr-FR" sz="2000" dirty="0" smtClean="0"/>
          </a:p>
          <a:p>
            <a:pPr>
              <a:defRPr sz="4800"/>
            </a:pPr>
            <a:endParaRPr lang="fr-FR" sz="2000" dirty="0"/>
          </a:p>
          <a:p>
            <a:pPr>
              <a:defRPr sz="4800"/>
            </a:pPr>
            <a:r>
              <a:rPr lang="fr-FR" sz="2000" dirty="0"/>
              <a:t>All </a:t>
            </a:r>
            <a:r>
              <a:rPr lang="fr-FR" sz="2000" dirty="0" smtClean="0"/>
              <a:t>commercial </a:t>
            </a:r>
            <a:r>
              <a:rPr lang="fr-FR" sz="2000" dirty="0"/>
              <a:t>kits are not </a:t>
            </a:r>
            <a:r>
              <a:rPr lang="fr-FR" sz="2000" dirty="0" err="1"/>
              <a:t>equivalent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120622363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Candida PCR-LWP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Rebecca Gorton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841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FPCRI Candida panel 1.0 – Specificity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203325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2400" dirty="0" smtClean="0"/>
              <a:t>12 samples – extracted DNA (100μl, clinically relevant concentrations </a:t>
            </a:r>
          </a:p>
          <a:p>
            <a:pPr marL="0" indent="0">
              <a:buNone/>
            </a:pPr>
            <a:endParaRPr lang="en-US" sz="1100" dirty="0" smtClean="0"/>
          </a:p>
          <a:p>
            <a:pPr marL="712788" lvl="3" indent="-266700"/>
            <a:r>
              <a:rPr lang="en-US" dirty="0" smtClean="0"/>
              <a:t>Includes the ‘top 5’;  </a:t>
            </a:r>
            <a:r>
              <a:rPr lang="en-US" i="1" dirty="0" smtClean="0"/>
              <a:t>C. albicans (2 dilutions), C. glabrata (2 </a:t>
            </a:r>
            <a:r>
              <a:rPr lang="en-US" i="1" dirty="0" err="1" smtClean="0"/>
              <a:t>dilutons</a:t>
            </a:r>
            <a:r>
              <a:rPr lang="en-US" i="1" dirty="0" smtClean="0"/>
              <a:t>), </a:t>
            </a:r>
          </a:p>
          <a:p>
            <a:pPr marL="712788" lvl="3" indent="0">
              <a:buNone/>
            </a:pPr>
            <a:r>
              <a:rPr lang="en-US" i="1" dirty="0" smtClean="0"/>
              <a:t>C. </a:t>
            </a:r>
            <a:r>
              <a:rPr lang="en-US" i="1" dirty="0" err="1" smtClean="0"/>
              <a:t>parapsilosis</a:t>
            </a:r>
            <a:r>
              <a:rPr lang="en-US" i="1" dirty="0" smtClean="0"/>
              <a:t>, C. </a:t>
            </a:r>
            <a:r>
              <a:rPr lang="en-US" i="1" dirty="0" err="1" smtClean="0"/>
              <a:t>krusei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C. tropicalis </a:t>
            </a:r>
          </a:p>
          <a:p>
            <a:pPr marL="712788" lvl="3" indent="-266700"/>
            <a:r>
              <a:rPr lang="en-US" dirty="0" smtClean="0"/>
              <a:t>Includes 4 other yeast species implicated in IC (did not include </a:t>
            </a:r>
            <a:r>
              <a:rPr lang="en-US" i="1" dirty="0" smtClean="0"/>
              <a:t>A. fumigatus</a:t>
            </a:r>
            <a:r>
              <a:rPr lang="en-US" dirty="0" smtClean="0"/>
              <a:t>)</a:t>
            </a:r>
            <a:endParaRPr lang="en-US" dirty="0"/>
          </a:p>
          <a:p>
            <a:pPr marL="712788" lvl="3" indent="-266700"/>
            <a:r>
              <a:rPr lang="en-US" dirty="0" smtClean="0"/>
              <a:t>Includes a negative control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7236296" y="4653136"/>
            <a:ext cx="792088" cy="1378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6660232" y="4663717"/>
            <a:ext cx="792088" cy="1378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6084168" y="4663717"/>
            <a:ext cx="792088" cy="1378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5508104" y="4663717"/>
            <a:ext cx="792088" cy="1378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4932040" y="4663717"/>
            <a:ext cx="792088" cy="1378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4355976" y="4663717"/>
            <a:ext cx="792088" cy="1378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3779912" y="4663717"/>
            <a:ext cx="792088" cy="1378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3203848" y="4663717"/>
            <a:ext cx="792088" cy="13787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2627784" y="4663717"/>
            <a:ext cx="792088" cy="1378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2051720" y="4663717"/>
            <a:ext cx="792088" cy="13787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1475656" y="4663717"/>
            <a:ext cx="792088" cy="13787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6697"/>
          <a:stretch/>
        </p:blipFill>
        <p:spPr>
          <a:xfrm>
            <a:off x="899592" y="4663717"/>
            <a:ext cx="792088" cy="13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9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32924"/>
              </p:ext>
            </p:extLst>
          </p:nvPr>
        </p:nvGraphicFramePr>
        <p:xfrm>
          <a:off x="1403648" y="1043707"/>
          <a:ext cx="6203275" cy="469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631275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Genome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NCBI Reference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ATCC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C. </a:t>
                      </a:r>
                      <a:r>
                        <a:rPr lang="en-US" i="1" dirty="0" err="1" smtClean="0"/>
                        <a:t>albicans</a:t>
                      </a:r>
                      <a:r>
                        <a:rPr lang="en-US" i="1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15.6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ID: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18804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C. </a:t>
                      </a:r>
                      <a:r>
                        <a:rPr lang="en-US" i="1" dirty="0" err="1" smtClean="0"/>
                        <a:t>glabrata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12.7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ID: 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2001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C. </a:t>
                      </a:r>
                      <a:r>
                        <a:rPr lang="en-US" i="1" dirty="0" err="1" smtClean="0"/>
                        <a:t>tropicalis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ID: 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C. </a:t>
                      </a:r>
                      <a:r>
                        <a:rPr lang="en-US" i="1" dirty="0" err="1" smtClean="0"/>
                        <a:t>krusei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10.4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ID: 14557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32196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C. </a:t>
                      </a:r>
                      <a:r>
                        <a:rPr lang="en-US" i="1" dirty="0" err="1" smtClean="0"/>
                        <a:t>parapsilosis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ID: 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22019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 Mb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ID: 38761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</a:t>
                      </a:r>
                      <a:r>
                        <a:rPr lang="en-US" baseline="0" dirty="0" smtClean="0"/>
                        <a:t> strain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11.99 Mb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34449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41.3 Mb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ID: 34452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62400</a:t>
                      </a:r>
                      <a:endParaRPr lang="en-US" b="0" u="none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0624">
                <a:tc>
                  <a:txBody>
                    <a:bodyPr/>
                    <a:lstStyle/>
                    <a:p>
                      <a:r>
                        <a:rPr lang="en-US" dirty="0" smtClean="0"/>
                        <a:t>Other 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29.3 Mb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ID: 18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6260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717070" y="166188"/>
            <a:ext cx="7807805" cy="690982"/>
          </a:xfrm>
        </p:spPr>
        <p:txBody>
          <a:bodyPr>
            <a:noAutofit/>
          </a:bodyPr>
          <a:lstStyle/>
          <a:p>
            <a:r>
              <a:rPr lang="en-US" sz="3200" dirty="0" smtClean="0"/>
              <a:t>Strain selection – Candida Panel 1.0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8402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71" y="324938"/>
            <a:ext cx="6028548" cy="6909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FPCRI Candida panel 1.0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Timeline for panel 1.0</a:t>
            </a:r>
          </a:p>
          <a:p>
            <a:pPr lvl="1"/>
            <a:r>
              <a:rPr lang="en-US" dirty="0" smtClean="0"/>
              <a:t>Core group distribution – June 2018</a:t>
            </a:r>
          </a:p>
          <a:p>
            <a:pPr lvl="2"/>
            <a:r>
              <a:rPr lang="en-US" dirty="0" smtClean="0"/>
              <a:t>10 panels distributed so far, 5 left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Extended group distribution July 2018</a:t>
            </a:r>
          </a:p>
          <a:p>
            <a:pPr lvl="2"/>
            <a:r>
              <a:rPr lang="en-US" dirty="0" smtClean="0"/>
              <a:t>Awaiting addresses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Future panels </a:t>
            </a:r>
          </a:p>
          <a:p>
            <a:pPr lvl="1"/>
            <a:r>
              <a:rPr lang="en-US" dirty="0" smtClean="0"/>
              <a:t>Panel 2.0 Sensitivity panel (DNA) – in progress </a:t>
            </a:r>
          </a:p>
          <a:p>
            <a:pPr lvl="1"/>
            <a:r>
              <a:rPr lang="en-US" dirty="0" smtClean="0"/>
              <a:t>Panel 3.0 Serum DNA panel </a:t>
            </a:r>
          </a:p>
          <a:p>
            <a:pPr lvl="1"/>
            <a:r>
              <a:rPr lang="en-US" dirty="0" smtClean="0"/>
              <a:t>Panel 4.0 Whole blood yeast whole cell panel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72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MUcorales</a:t>
            </a:r>
            <a:r>
              <a:rPr lang="en-GB" dirty="0" smtClean="0"/>
              <a:t> PCR-LWP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Laurence </a:t>
            </a:r>
            <a:r>
              <a:rPr lang="en-GB" dirty="0" err="1" smtClean="0"/>
              <a:t>Millon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42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425784"/>
            <a:ext cx="8228649" cy="667726"/>
          </a:xfrm>
        </p:spPr>
        <p:txBody>
          <a:bodyPr/>
          <a:lstStyle/>
          <a:p>
            <a:r>
              <a:rPr lang="en-GB" sz="3200" dirty="0" smtClean="0"/>
              <a:t>FPCRI – Laboratory Working Parties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EAPCRI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830234"/>
              </p:ext>
            </p:extLst>
          </p:nvPr>
        </p:nvGraphicFramePr>
        <p:xfrm>
          <a:off x="457200" y="913205"/>
          <a:ext cx="4040188" cy="4495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FPCRI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64521193"/>
              </p:ext>
            </p:extLst>
          </p:nvPr>
        </p:nvGraphicFramePr>
        <p:xfrm>
          <a:off x="4645025" y="1112363"/>
          <a:ext cx="4041775" cy="501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22070" r="-3069" b="17691"/>
          <a:stretch>
            <a:fillRect/>
          </a:stretch>
        </p:blipFill>
        <p:spPr bwMode="auto">
          <a:xfrm>
            <a:off x="458699" y="5156171"/>
            <a:ext cx="4038689" cy="5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Le123475\AppData\Local\Microsoft\Windows\Temporary Internet Files\Content.Outlook\25C1O7I2\FPCRI_ISHAM 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88578" y="4171430"/>
            <a:ext cx="1451728" cy="1453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150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D4771318-578C-41F3-B6FC-5FDC956F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213" y="1389349"/>
            <a:ext cx="7935686" cy="4997963"/>
          </a:xfrm>
        </p:spPr>
        <p:txBody>
          <a:bodyPr>
            <a:normAutofit fontScale="70000" lnSpcReduction="20000"/>
          </a:bodyPr>
          <a:lstStyle/>
          <a:p>
            <a:pPr lvl="2"/>
            <a:endParaRPr lang="fr-FR" dirty="0"/>
          </a:p>
          <a:p>
            <a:r>
              <a:rPr lang="fr-FR" sz="2600" dirty="0" err="1">
                <a:solidFill>
                  <a:srgbClr val="0070C0"/>
                </a:solidFill>
              </a:rPr>
              <a:t>Muc</a:t>
            </a:r>
            <a:r>
              <a:rPr lang="fr-FR" sz="2600" dirty="0">
                <a:solidFill>
                  <a:srgbClr val="0070C0"/>
                </a:solidFill>
              </a:rPr>
              <a:t> PCR-First panel </a:t>
            </a:r>
            <a:r>
              <a:rPr lang="fr-FR" sz="2000" dirty="0"/>
              <a:t>(</a:t>
            </a:r>
            <a:r>
              <a:rPr lang="fr-FR" sz="2000" dirty="0" err="1"/>
              <a:t>associated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/>
              <a:t>Modimucor</a:t>
            </a:r>
            <a:r>
              <a:rPr lang="fr-FR" sz="2000" dirty="0"/>
              <a:t> </a:t>
            </a:r>
            <a:r>
              <a:rPr lang="fr-FR" sz="2000" dirty="0" err="1"/>
              <a:t>InterLab</a:t>
            </a:r>
            <a:r>
              <a:rPr lang="fr-FR" sz="2000" dirty="0"/>
              <a:t> Control)</a:t>
            </a:r>
          </a:p>
          <a:p>
            <a:endParaRPr lang="fr-FR" sz="2000" dirty="0"/>
          </a:p>
          <a:p>
            <a:pPr lvl="1"/>
            <a:r>
              <a:rPr lang="fr-FR" sz="2000" dirty="0"/>
              <a:t>5 control </a:t>
            </a:r>
            <a:r>
              <a:rPr lang="fr-FR" sz="2000" dirty="0" err="1"/>
              <a:t>serum</a:t>
            </a:r>
            <a:r>
              <a:rPr lang="fr-FR" sz="2000" dirty="0"/>
              <a:t> </a:t>
            </a:r>
            <a:r>
              <a:rPr lang="fr-FR" sz="2000" dirty="0" err="1"/>
              <a:t>inoculated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DNA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several</a:t>
            </a:r>
            <a:r>
              <a:rPr lang="fr-FR" sz="2000" dirty="0"/>
              <a:t> Mucorales </a:t>
            </a:r>
            <a:r>
              <a:rPr lang="fr-FR" sz="2000" dirty="0" err="1"/>
              <a:t>species</a:t>
            </a:r>
            <a:endParaRPr lang="fr-FR" sz="2000" dirty="0"/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Sent on July 2017, to 23 </a:t>
            </a:r>
            <a:r>
              <a:rPr lang="fr-FR" sz="2000" dirty="0" err="1"/>
              <a:t>labs</a:t>
            </a:r>
            <a:endParaRPr lang="fr-FR" sz="2000" dirty="0"/>
          </a:p>
          <a:p>
            <a:pPr lvl="2"/>
            <a:r>
              <a:rPr lang="fr-FR" dirty="0"/>
              <a:t>12 </a:t>
            </a:r>
            <a:r>
              <a:rPr lang="fr-FR" dirty="0" err="1"/>
              <a:t>Labs</a:t>
            </a:r>
            <a:r>
              <a:rPr lang="fr-FR" dirty="0"/>
              <a:t> / </a:t>
            </a:r>
            <a:r>
              <a:rPr lang="fr-FR" dirty="0" err="1"/>
              <a:t>Fungal</a:t>
            </a:r>
            <a:r>
              <a:rPr lang="fr-FR" dirty="0"/>
              <a:t> PCRI (</a:t>
            </a:r>
            <a:r>
              <a:rPr lang="fr-FR" dirty="0" err="1"/>
              <a:t>europe</a:t>
            </a:r>
            <a:r>
              <a:rPr lang="fr-FR" dirty="0"/>
              <a:t>)</a:t>
            </a:r>
          </a:p>
          <a:p>
            <a:pPr marL="914400" lvl="3" indent="0">
              <a:buNone/>
            </a:pPr>
            <a:r>
              <a:rPr lang="fr-FR" dirty="0"/>
              <a:t>	</a:t>
            </a:r>
            <a:r>
              <a:rPr lang="fr-FR" dirty="0" err="1"/>
              <a:t>shipment</a:t>
            </a:r>
            <a:r>
              <a:rPr lang="fr-FR" dirty="0"/>
              <a:t> : -20°  (dry </a:t>
            </a:r>
            <a:r>
              <a:rPr lang="fr-FR" dirty="0" err="1"/>
              <a:t>ice</a:t>
            </a:r>
            <a:r>
              <a:rPr lang="fr-FR" dirty="0"/>
              <a:t> +T° tracker) / </a:t>
            </a:r>
            <a:r>
              <a:rPr lang="fr-FR" dirty="0" err="1"/>
              <a:t>Cryoexpress</a:t>
            </a:r>
            <a:r>
              <a:rPr lang="fr-FR" dirty="0"/>
              <a:t> (220€)</a:t>
            </a:r>
          </a:p>
          <a:p>
            <a:pPr marL="914400" lvl="3" indent="0">
              <a:buNone/>
            </a:pPr>
            <a:endParaRPr lang="fr-FR" dirty="0"/>
          </a:p>
          <a:p>
            <a:pPr lvl="2"/>
            <a:r>
              <a:rPr lang="fr-FR" dirty="0"/>
              <a:t>11 french </a:t>
            </a:r>
            <a:r>
              <a:rPr lang="fr-FR" dirty="0" err="1"/>
              <a:t>Labs</a:t>
            </a:r>
            <a:r>
              <a:rPr lang="fr-FR" dirty="0"/>
              <a:t> (9 </a:t>
            </a:r>
            <a:r>
              <a:rPr lang="fr-FR" dirty="0" err="1"/>
              <a:t>modimucor</a:t>
            </a:r>
            <a:r>
              <a:rPr lang="fr-FR" dirty="0"/>
              <a:t>/ 2 </a:t>
            </a:r>
            <a:r>
              <a:rPr lang="fr-FR" dirty="0" err="1"/>
              <a:t>Fungal</a:t>
            </a:r>
            <a:r>
              <a:rPr lang="fr-FR" dirty="0"/>
              <a:t> PCRI + </a:t>
            </a:r>
            <a:r>
              <a:rPr lang="fr-FR" dirty="0" err="1"/>
              <a:t>Modimucor</a:t>
            </a:r>
            <a:r>
              <a:rPr lang="fr-FR" dirty="0"/>
              <a:t>)</a:t>
            </a:r>
          </a:p>
          <a:p>
            <a:pPr marL="914400" lvl="2" indent="0">
              <a:buNone/>
            </a:pPr>
            <a:r>
              <a:rPr lang="fr-FR" dirty="0"/>
              <a:t>	</a:t>
            </a:r>
            <a:r>
              <a:rPr lang="fr-FR" dirty="0" err="1"/>
              <a:t>shipment</a:t>
            </a:r>
            <a:r>
              <a:rPr lang="fr-FR" dirty="0"/>
              <a:t> : +4° / TSE Express </a:t>
            </a:r>
            <a:r>
              <a:rPr lang="fr-FR" dirty="0" err="1"/>
              <a:t>medical</a:t>
            </a:r>
            <a:r>
              <a:rPr lang="fr-FR" dirty="0"/>
              <a:t> (free)</a:t>
            </a:r>
          </a:p>
          <a:p>
            <a:pPr marL="914400" lvl="2" indent="0">
              <a:buNone/>
            </a:pPr>
            <a:r>
              <a:rPr lang="fr-FR" dirty="0"/>
              <a:t>	</a:t>
            </a:r>
          </a:p>
          <a:p>
            <a:pPr marL="914400" lvl="3" indent="0">
              <a:buNone/>
            </a:pPr>
            <a:endParaRPr lang="fr-FR" dirty="0"/>
          </a:p>
          <a:p>
            <a:pPr marL="456498" lvl="1" indent="0">
              <a:buNone/>
            </a:pPr>
            <a:endParaRPr lang="fr-FR" dirty="0"/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Samples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received</a:t>
            </a:r>
            <a:r>
              <a:rPr lang="fr-FR" dirty="0">
                <a:solidFill>
                  <a:srgbClr val="0070C0"/>
                </a:solidFill>
              </a:rPr>
              <a:t> by all the </a:t>
            </a:r>
            <a:r>
              <a:rPr lang="fr-FR" dirty="0" err="1">
                <a:solidFill>
                  <a:srgbClr val="0070C0"/>
                </a:solidFill>
              </a:rPr>
              <a:t>labs</a:t>
            </a:r>
            <a:r>
              <a:rPr lang="fr-FR" dirty="0">
                <a:solidFill>
                  <a:srgbClr val="0070C0"/>
                </a:solidFill>
              </a:rPr>
              <a:t> &lt; 2 </a:t>
            </a:r>
            <a:r>
              <a:rPr lang="fr-FR" dirty="0" err="1">
                <a:solidFill>
                  <a:srgbClr val="0070C0"/>
                </a:solidFill>
              </a:rPr>
              <a:t>days</a:t>
            </a:r>
            <a:r>
              <a:rPr lang="fr-FR" dirty="0">
                <a:solidFill>
                  <a:srgbClr val="0070C0"/>
                </a:solidFill>
              </a:rPr>
              <a:t> / cold </a:t>
            </a:r>
          </a:p>
          <a:p>
            <a:pPr lvl="1"/>
            <a:r>
              <a:rPr lang="fr-FR" sz="2400" dirty="0" err="1">
                <a:solidFill>
                  <a:srgbClr val="0070C0"/>
                </a:solidFill>
              </a:rPr>
              <a:t>Results</a:t>
            </a:r>
            <a:r>
              <a:rPr lang="fr-FR" sz="2400" dirty="0">
                <a:solidFill>
                  <a:srgbClr val="0070C0"/>
                </a:solidFill>
              </a:rPr>
              <a:t>  </a:t>
            </a:r>
            <a:r>
              <a:rPr lang="fr-FR" sz="2400" dirty="0" err="1">
                <a:solidFill>
                  <a:srgbClr val="0070C0"/>
                </a:solidFill>
              </a:rPr>
              <a:t>returned</a:t>
            </a:r>
            <a:r>
              <a:rPr lang="fr-FR" sz="2400" dirty="0">
                <a:solidFill>
                  <a:srgbClr val="0070C0"/>
                </a:solidFill>
              </a:rPr>
              <a:t> by 30 </a:t>
            </a:r>
            <a:r>
              <a:rPr lang="fr-FR" sz="2400" dirty="0" err="1">
                <a:solidFill>
                  <a:srgbClr val="0070C0"/>
                </a:solidFill>
              </a:rPr>
              <a:t>September</a:t>
            </a:r>
            <a:r>
              <a:rPr lang="fr-FR" sz="2400" dirty="0">
                <a:solidFill>
                  <a:srgbClr val="0070C0"/>
                </a:solidFill>
              </a:rPr>
              <a:t> (20/23 </a:t>
            </a:r>
            <a:r>
              <a:rPr lang="fr-FR" sz="2400" dirty="0" err="1">
                <a:solidFill>
                  <a:srgbClr val="0070C0"/>
                </a:solidFill>
              </a:rPr>
              <a:t>labs</a:t>
            </a:r>
            <a:r>
              <a:rPr lang="fr-FR" sz="2400" dirty="0">
                <a:solidFill>
                  <a:srgbClr val="0070C0"/>
                </a:solidFill>
              </a:rPr>
              <a:t> )</a:t>
            </a:r>
          </a:p>
          <a:p>
            <a:pPr lvl="1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D1E663BF-27DD-4A80-8156-440B0CBD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53" y="91108"/>
            <a:ext cx="6822639" cy="1143000"/>
          </a:xfrm>
        </p:spPr>
        <p:txBody>
          <a:bodyPr>
            <a:normAutofit/>
          </a:bodyPr>
          <a:lstStyle/>
          <a:p>
            <a:r>
              <a:rPr lang="fr-FR" sz="3000" dirty="0" err="1"/>
              <a:t>Muc</a:t>
            </a:r>
            <a:r>
              <a:rPr lang="fr-FR" sz="3000" dirty="0"/>
              <a:t> </a:t>
            </a:r>
            <a:r>
              <a:rPr lang="fr-FR" sz="3000" dirty="0" err="1"/>
              <a:t>lab</a:t>
            </a:r>
            <a:r>
              <a:rPr lang="fr-FR" sz="3000" dirty="0"/>
              <a:t> </a:t>
            </a:r>
            <a:r>
              <a:rPr lang="fr-FR" sz="3000" dirty="0" err="1"/>
              <a:t>Working</a:t>
            </a:r>
            <a:r>
              <a:rPr lang="fr-FR" sz="3000" dirty="0"/>
              <a:t> group – 1st Panel – July 2017</a:t>
            </a:r>
          </a:p>
        </p:txBody>
      </p:sp>
      <p:pic>
        <p:nvPicPr>
          <p:cNvPr id="1026" name="Picture 2" descr="cid:75FDCDF2-A61C-4BBB-A245-2B4BCF697B8F@home">
            <a:extLst>
              <a:ext uri="{FF2B5EF4-FFF2-40B4-BE49-F238E27FC236}">
                <a16:creationId xmlns="" xmlns:a16="http://schemas.microsoft.com/office/drawing/2014/main" id="{B6EC2011-4AE4-4458-A3EB-142773C6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01" y="269992"/>
            <a:ext cx="1025192" cy="136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65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96C269EA-E10A-437C-BA72-E79A54501E28}"/>
              </a:ext>
            </a:extLst>
          </p:cNvPr>
          <p:cNvGrpSpPr/>
          <p:nvPr/>
        </p:nvGrpSpPr>
        <p:grpSpPr>
          <a:xfrm>
            <a:off x="6778625" y="77886"/>
            <a:ext cx="2294402" cy="2541490"/>
            <a:chOff x="4283968" y="1916832"/>
            <a:chExt cx="3096344" cy="3328775"/>
          </a:xfrm>
        </p:grpSpPr>
        <p:pic>
          <p:nvPicPr>
            <p:cNvPr id="1026" name="Picture 2" descr="Résultat de recherche d'images pour &quot;carte d'europe image&quot;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27" r="34848" b="7230"/>
            <a:stretch/>
          </p:blipFill>
          <p:spPr bwMode="auto">
            <a:xfrm>
              <a:off x="4283968" y="1916832"/>
              <a:ext cx="3096344" cy="332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lipse 5"/>
            <p:cNvSpPr/>
            <p:nvPr/>
          </p:nvSpPr>
          <p:spPr>
            <a:xfrm flipH="1" flipV="1">
              <a:off x="5963012" y="3767336"/>
              <a:ext cx="49148" cy="468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Ellipse 9"/>
            <p:cNvSpPr/>
            <p:nvPr/>
          </p:nvSpPr>
          <p:spPr>
            <a:xfrm flipH="1" flipV="1">
              <a:off x="6012160" y="3886200"/>
              <a:ext cx="49148" cy="468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/>
            <p:cNvSpPr/>
            <p:nvPr/>
          </p:nvSpPr>
          <p:spPr>
            <a:xfrm flipH="1">
              <a:off x="6084168" y="3599305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/>
            <p:cNvSpPr/>
            <p:nvPr/>
          </p:nvSpPr>
          <p:spPr>
            <a:xfrm flipH="1">
              <a:off x="5580112" y="3573016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/>
            <p:cNvSpPr/>
            <p:nvPr/>
          </p:nvSpPr>
          <p:spPr>
            <a:xfrm flipH="1">
              <a:off x="5580112" y="3671313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/>
            <p:cNvSpPr/>
            <p:nvPr/>
          </p:nvSpPr>
          <p:spPr>
            <a:xfrm flipH="1">
              <a:off x="5652120" y="3645024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/>
            <p:cNvSpPr/>
            <p:nvPr/>
          </p:nvSpPr>
          <p:spPr>
            <a:xfrm flipH="1" flipV="1">
              <a:off x="5652120" y="3382144"/>
              <a:ext cx="49148" cy="468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Ellipse 17"/>
            <p:cNvSpPr/>
            <p:nvPr/>
          </p:nvSpPr>
          <p:spPr>
            <a:xfrm flipH="1" flipV="1">
              <a:off x="5436096" y="4174232"/>
              <a:ext cx="49148" cy="468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Ellipse 18"/>
            <p:cNvSpPr/>
            <p:nvPr/>
          </p:nvSpPr>
          <p:spPr>
            <a:xfrm flipH="1" flipV="1">
              <a:off x="5674980" y="4005064"/>
              <a:ext cx="49148" cy="468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Ellipse 19"/>
            <p:cNvSpPr/>
            <p:nvPr/>
          </p:nvSpPr>
          <p:spPr>
            <a:xfrm flipH="1" flipV="1">
              <a:off x="5292080" y="3789040"/>
              <a:ext cx="49148" cy="468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Ellipse 20"/>
            <p:cNvSpPr/>
            <p:nvPr/>
          </p:nvSpPr>
          <p:spPr>
            <a:xfrm flipH="1" flipV="1">
              <a:off x="5868144" y="3789040"/>
              <a:ext cx="49148" cy="468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21"/>
            <p:cNvSpPr/>
            <p:nvPr/>
          </p:nvSpPr>
          <p:spPr>
            <a:xfrm flipH="1" flipV="1">
              <a:off x="5292080" y="3166120"/>
              <a:ext cx="49148" cy="468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Ellipse 23"/>
            <p:cNvSpPr/>
            <p:nvPr/>
          </p:nvSpPr>
          <p:spPr>
            <a:xfrm flipH="1" flipV="1">
              <a:off x="5436096" y="2878088"/>
              <a:ext cx="49148" cy="4685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Ellipse 25"/>
            <p:cNvSpPr/>
            <p:nvPr/>
          </p:nvSpPr>
          <p:spPr>
            <a:xfrm flipH="1">
              <a:off x="6236568" y="3429000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/>
            <p:cNvSpPr/>
            <p:nvPr/>
          </p:nvSpPr>
          <p:spPr>
            <a:xfrm flipH="1">
              <a:off x="5940152" y="3068960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/>
            <p:cNvSpPr/>
            <p:nvPr/>
          </p:nvSpPr>
          <p:spPr>
            <a:xfrm flipH="1">
              <a:off x="6137209" y="4105167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/>
            <p:cNvSpPr/>
            <p:nvPr/>
          </p:nvSpPr>
          <p:spPr>
            <a:xfrm flipH="1" flipV="1">
              <a:off x="6683092" y="3789040"/>
              <a:ext cx="4914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Ellipse 30"/>
            <p:cNvSpPr/>
            <p:nvPr/>
          </p:nvSpPr>
          <p:spPr>
            <a:xfrm flipH="1" flipV="1">
              <a:off x="6732240" y="3455289"/>
              <a:ext cx="4914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/>
            <p:cNvSpPr/>
            <p:nvPr/>
          </p:nvSpPr>
          <p:spPr>
            <a:xfrm flipH="1" flipV="1">
              <a:off x="6827108" y="3789040"/>
              <a:ext cx="4914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Espace réservé du contenu 5">
            <a:extLst>
              <a:ext uri="{FF2B5EF4-FFF2-40B4-BE49-F238E27FC236}">
                <a16:creationId xmlns="" xmlns:a16="http://schemas.microsoft.com/office/drawing/2014/main" id="{1946717A-987D-4855-A14B-EC638B2A8581}"/>
              </a:ext>
            </a:extLst>
          </p:cNvPr>
          <p:cNvSpPr txBox="1">
            <a:spLocks/>
          </p:cNvSpPr>
          <p:nvPr/>
        </p:nvSpPr>
        <p:spPr>
          <a:xfrm>
            <a:off x="94146" y="1111108"/>
            <a:ext cx="4591122" cy="42863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fr-FR" sz="1400" dirty="0"/>
              <a:t>T </a:t>
            </a:r>
            <a:r>
              <a:rPr lang="fr-FR" sz="1400" dirty="0" err="1"/>
              <a:t>Chouaki</a:t>
            </a:r>
            <a:r>
              <a:rPr lang="fr-FR" sz="1400" dirty="0"/>
              <a:t> - </a:t>
            </a:r>
            <a:r>
              <a:rPr lang="fr-FR" sz="1400" b="1" i="1" dirty="0"/>
              <a:t>CHU Amiens, France </a:t>
            </a:r>
          </a:p>
          <a:p>
            <a:pPr>
              <a:defRPr/>
            </a:pPr>
            <a:r>
              <a:rPr lang="fr-FR" sz="1400" dirty="0"/>
              <a:t>F Dalle -  </a:t>
            </a:r>
            <a:r>
              <a:rPr lang="fr-FR" sz="1400" b="1" i="1" dirty="0"/>
              <a:t>CHU Dijon, France</a:t>
            </a:r>
          </a:p>
          <a:p>
            <a:pPr>
              <a:defRPr/>
            </a:pPr>
            <a:r>
              <a:rPr lang="fr-FR" sz="1400" dirty="0"/>
              <a:t>D Dupont - </a:t>
            </a:r>
            <a:r>
              <a:rPr lang="fr-FR" sz="1400" b="1" i="1" dirty="0"/>
              <a:t>CHU Lyon , France</a:t>
            </a:r>
          </a:p>
          <a:p>
            <a:pPr fontAlgn="auto">
              <a:defRPr/>
            </a:pPr>
            <a:r>
              <a:rPr lang="fr-FR" sz="1400" dirty="0"/>
              <a:t>F </a:t>
            </a:r>
            <a:r>
              <a:rPr lang="fr-FR" sz="1400" dirty="0" err="1"/>
              <a:t>Botterel</a:t>
            </a:r>
            <a:r>
              <a:rPr lang="fr-FR" sz="1400" dirty="0"/>
              <a:t> – </a:t>
            </a:r>
            <a:r>
              <a:rPr lang="fr-FR" sz="1400" b="1" i="1" dirty="0"/>
              <a:t>APHP -Mondor Créteil, France</a:t>
            </a:r>
          </a:p>
          <a:p>
            <a:pPr fontAlgn="auto">
              <a:defRPr/>
            </a:pPr>
            <a:r>
              <a:rPr lang="fr-FR" sz="1400" dirty="0"/>
              <a:t>F Morio - </a:t>
            </a:r>
            <a:r>
              <a:rPr lang="fr-FR" sz="1400" b="1" i="1" dirty="0"/>
              <a:t>CHU Nantes, France</a:t>
            </a:r>
          </a:p>
          <a:p>
            <a:pPr>
              <a:defRPr/>
            </a:pPr>
            <a:r>
              <a:rPr lang="fr-FR" sz="1400" dirty="0"/>
              <a:t>ME </a:t>
            </a:r>
            <a:r>
              <a:rPr lang="fr-FR" sz="1400" dirty="0" err="1"/>
              <a:t>Bougnoux</a:t>
            </a:r>
            <a:r>
              <a:rPr lang="fr-FR" sz="1400" dirty="0"/>
              <a:t> - </a:t>
            </a:r>
            <a:r>
              <a:rPr lang="fr-FR" sz="1400" b="1" i="1" dirty="0"/>
              <a:t>APHP - Necker Paris, </a:t>
            </a:r>
            <a:r>
              <a:rPr lang="fr-FR" sz="1400" b="1" i="1" dirty="0" err="1"/>
              <a:t>Fance</a:t>
            </a:r>
            <a:r>
              <a:rPr lang="fr-FR" sz="1400" b="1" i="1" dirty="0"/>
              <a:t> </a:t>
            </a:r>
          </a:p>
          <a:p>
            <a:pPr fontAlgn="auto">
              <a:defRPr/>
            </a:pPr>
            <a:r>
              <a:rPr lang="fr-FR" sz="1400" dirty="0"/>
              <a:t>V Letscher-Bru - </a:t>
            </a:r>
            <a:r>
              <a:rPr lang="fr-FR" sz="1400" b="1" i="1" dirty="0"/>
              <a:t>CHU Strasbourg, France</a:t>
            </a:r>
          </a:p>
          <a:p>
            <a:pPr fontAlgn="auto">
              <a:defRPr/>
            </a:pPr>
            <a:r>
              <a:rPr lang="fr-FR" sz="1400" dirty="0"/>
              <a:t>X </a:t>
            </a:r>
            <a:r>
              <a:rPr lang="fr-FR" sz="1400" dirty="0" err="1"/>
              <a:t>Iriart</a:t>
            </a:r>
            <a:r>
              <a:rPr lang="fr-FR" sz="1400" dirty="0"/>
              <a:t> -  </a:t>
            </a:r>
            <a:r>
              <a:rPr lang="fr-FR" sz="1400" b="1" i="1" dirty="0"/>
              <a:t>CHU Toulouse, France</a:t>
            </a:r>
          </a:p>
          <a:p>
            <a:pPr fontAlgn="auto">
              <a:defRPr/>
            </a:pPr>
            <a:r>
              <a:rPr lang="fr-FR" sz="1400" dirty="0"/>
              <a:t>P Poirier -  </a:t>
            </a:r>
            <a:r>
              <a:rPr lang="fr-FR" sz="1400" b="1" i="1" dirty="0"/>
              <a:t>CHU Clermont Ferrand, France</a:t>
            </a:r>
          </a:p>
          <a:p>
            <a:pPr fontAlgn="auto">
              <a:defRPr/>
            </a:pPr>
            <a:endParaRPr lang="fr-FR" sz="1400" b="1" i="1" dirty="0"/>
          </a:p>
          <a:p>
            <a:pPr fontAlgn="auto">
              <a:defRPr/>
            </a:pPr>
            <a:endParaRPr lang="fr-FR" sz="1400" b="1" i="1" dirty="0"/>
          </a:p>
          <a:p>
            <a:pPr>
              <a:defRPr/>
            </a:pPr>
            <a:r>
              <a:rPr lang="fr-FR" sz="1400" dirty="0"/>
              <a:t>S Bretagne, A </a:t>
            </a:r>
            <a:r>
              <a:rPr lang="fr-FR" sz="1400" dirty="0" err="1"/>
              <a:t>Alanio</a:t>
            </a:r>
            <a:r>
              <a:rPr lang="fr-FR" sz="1400" dirty="0"/>
              <a:t>- </a:t>
            </a:r>
            <a:r>
              <a:rPr lang="fr-FR" sz="1400" b="1" i="1" dirty="0"/>
              <a:t>APHP -Saint Louis Paris, France</a:t>
            </a:r>
          </a:p>
          <a:p>
            <a:pPr>
              <a:defRPr/>
            </a:pPr>
            <a:r>
              <a:rPr lang="fr-FR" sz="1400" dirty="0"/>
              <a:t>L Millon, E Scherer, S </a:t>
            </a:r>
            <a:r>
              <a:rPr lang="fr-FR" sz="1400" dirty="0" err="1"/>
              <a:t>Rocchi</a:t>
            </a:r>
            <a:r>
              <a:rPr lang="fr-FR" sz="1400" dirty="0"/>
              <a:t>, </a:t>
            </a:r>
            <a:r>
              <a:rPr lang="fr-FR" sz="1400" b="1" i="1" dirty="0"/>
              <a:t>Besançon, France </a:t>
            </a:r>
            <a:endParaRPr lang="fr-FR" sz="1400" b="1" i="1" dirty="0" smtClean="0"/>
          </a:p>
          <a:p>
            <a:pPr>
              <a:defRPr/>
            </a:pPr>
            <a:endParaRPr lang="fr-FR" sz="1400" b="1" i="1" dirty="0"/>
          </a:p>
          <a:p>
            <a:pPr>
              <a:defRPr/>
            </a:pPr>
            <a:endParaRPr lang="fr-FR" sz="1400" b="1" i="1" dirty="0" smtClean="0"/>
          </a:p>
          <a:p>
            <a:pPr>
              <a:defRPr/>
            </a:pPr>
            <a:endParaRPr lang="fr-FR" sz="1400" b="1" i="1" dirty="0"/>
          </a:p>
          <a:p>
            <a:pPr>
              <a:defRPr/>
            </a:pPr>
            <a:endParaRPr lang="fr-FR" sz="1400" b="1" i="1" dirty="0" smtClean="0"/>
          </a:p>
          <a:p>
            <a:pPr>
              <a:defRPr/>
            </a:pPr>
            <a:r>
              <a:rPr lang="fr-FR" sz="1400" b="1" i="1" dirty="0" err="1" smtClean="0"/>
              <a:t>Technical</a:t>
            </a:r>
            <a:r>
              <a:rPr lang="fr-FR" sz="1400" b="1" i="1" dirty="0" smtClean="0"/>
              <a:t> Information and </a:t>
            </a:r>
            <a:r>
              <a:rPr lang="fr-FR" sz="1400" b="1" i="1" dirty="0" err="1" smtClean="0"/>
              <a:t>results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returned</a:t>
            </a:r>
            <a:endParaRPr lang="fr-FR" sz="1400" dirty="0"/>
          </a:p>
          <a:p>
            <a:pPr fontAlgn="auto">
              <a:defRPr/>
            </a:pPr>
            <a:endParaRPr lang="fr-FR" sz="1400" dirty="0"/>
          </a:p>
          <a:p>
            <a:pPr marL="0" indent="0">
              <a:buNone/>
              <a:defRPr/>
            </a:pPr>
            <a:endParaRPr lang="fr-FR" sz="1400" dirty="0"/>
          </a:p>
          <a:p>
            <a:pPr fontAlgn="auto">
              <a:defRPr/>
            </a:pPr>
            <a:endParaRPr lang="fr-FR" sz="1400" dirty="0"/>
          </a:p>
          <a:p>
            <a:pPr fontAlgn="auto">
              <a:defRPr/>
            </a:pPr>
            <a:endParaRPr lang="fr-FR" sz="1400" dirty="0"/>
          </a:p>
          <a:p>
            <a:pPr fontAlgn="auto">
              <a:defRPr/>
            </a:pPr>
            <a:endParaRPr lang="fr-FR" sz="1400" dirty="0"/>
          </a:p>
        </p:txBody>
      </p:sp>
      <p:sp>
        <p:nvSpPr>
          <p:cNvPr id="33" name="Espace réservé du contenu 5">
            <a:extLst>
              <a:ext uri="{FF2B5EF4-FFF2-40B4-BE49-F238E27FC236}">
                <a16:creationId xmlns="" xmlns:a16="http://schemas.microsoft.com/office/drawing/2014/main" id="{1946717A-987D-4855-A14B-EC638B2A8581}"/>
              </a:ext>
            </a:extLst>
          </p:cNvPr>
          <p:cNvSpPr txBox="1">
            <a:spLocks/>
          </p:cNvSpPr>
          <p:nvPr/>
        </p:nvSpPr>
        <p:spPr>
          <a:xfrm>
            <a:off x="5264148" y="2675159"/>
            <a:ext cx="3667082" cy="328841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defRPr/>
            </a:pPr>
            <a:r>
              <a:rPr lang="fr-FR" sz="1400" dirty="0"/>
              <a:t>M </a:t>
            </a:r>
            <a:r>
              <a:rPr lang="fr-FR" sz="1400" dirty="0" err="1"/>
              <a:t>Lackner</a:t>
            </a:r>
            <a:r>
              <a:rPr lang="fr-FR" sz="1400" dirty="0"/>
              <a:t>- </a:t>
            </a:r>
            <a:r>
              <a:rPr lang="fr-FR" sz="1400" b="1" i="1" dirty="0"/>
              <a:t>Innsbruck, </a:t>
            </a:r>
            <a:r>
              <a:rPr lang="fr-FR" sz="1400" b="1" i="1" dirty="0" err="1"/>
              <a:t>Austria</a:t>
            </a:r>
            <a:endParaRPr lang="fr-FR" sz="1400" b="1" i="1" dirty="0"/>
          </a:p>
          <a:p>
            <a:pPr fontAlgn="auto">
              <a:defRPr/>
            </a:pPr>
            <a:r>
              <a:rPr lang="fr-FR" sz="1400" dirty="0"/>
              <a:t>M </a:t>
            </a:r>
            <a:r>
              <a:rPr lang="fr-FR" sz="1400" dirty="0" err="1"/>
              <a:t>Blatzer</a:t>
            </a:r>
            <a:r>
              <a:rPr lang="fr-FR" sz="1400" dirty="0"/>
              <a:t>, W </a:t>
            </a:r>
            <a:r>
              <a:rPr lang="fr-FR" sz="1400" dirty="0" err="1"/>
              <a:t>Posch</a:t>
            </a:r>
            <a:r>
              <a:rPr lang="fr-FR" sz="1400" dirty="0"/>
              <a:t>, </a:t>
            </a:r>
            <a:r>
              <a:rPr lang="fr-FR" sz="1400" b="1" i="1" dirty="0"/>
              <a:t>Innsbruck, </a:t>
            </a:r>
            <a:r>
              <a:rPr lang="fr-FR" sz="1400" b="1" i="1" dirty="0" err="1"/>
              <a:t>Austria</a:t>
            </a:r>
            <a:endParaRPr lang="fr-FR" sz="1400" b="1" i="1" dirty="0"/>
          </a:p>
          <a:p>
            <a:pPr fontAlgn="auto">
              <a:defRPr/>
            </a:pPr>
            <a:r>
              <a:rPr lang="fr-FR" sz="1400" dirty="0"/>
              <a:t>B </a:t>
            </a:r>
            <a:r>
              <a:rPr lang="fr-FR" sz="1400" dirty="0" err="1"/>
              <a:t>Willinger</a:t>
            </a:r>
            <a:r>
              <a:rPr lang="fr-FR" sz="1400" dirty="0"/>
              <a:t>, </a:t>
            </a:r>
            <a:r>
              <a:rPr lang="fr-FR" sz="1400" b="1" i="1" dirty="0"/>
              <a:t>Vienna </a:t>
            </a:r>
            <a:r>
              <a:rPr lang="fr-FR" sz="1400" b="1" i="1" dirty="0" err="1"/>
              <a:t>Austria</a:t>
            </a:r>
            <a:endParaRPr lang="fr-FR" sz="1400" b="1" i="1" dirty="0"/>
          </a:p>
          <a:p>
            <a:pPr fontAlgn="auto">
              <a:defRPr/>
            </a:pPr>
            <a:r>
              <a:rPr lang="fr-FR" sz="1400" dirty="0"/>
              <a:t>C Halliday, </a:t>
            </a:r>
            <a:r>
              <a:rPr lang="fr-FR" sz="1400" b="1" i="1" dirty="0" err="1"/>
              <a:t>Westmead</a:t>
            </a:r>
            <a:r>
              <a:rPr lang="fr-FR" sz="1400" b="1" i="1" dirty="0"/>
              <a:t>, </a:t>
            </a:r>
            <a:r>
              <a:rPr lang="fr-FR" sz="1400" b="1" i="1" dirty="0" err="1"/>
              <a:t>Australia</a:t>
            </a:r>
            <a:endParaRPr lang="fr-FR" sz="1400" b="1" i="1" dirty="0"/>
          </a:p>
          <a:p>
            <a:pPr fontAlgn="auto">
              <a:defRPr/>
            </a:pPr>
            <a:r>
              <a:rPr lang="fr-FR" sz="1400" dirty="0"/>
              <a:t>M </a:t>
            </a:r>
            <a:r>
              <a:rPr lang="fr-FR" sz="1400" dirty="0" err="1"/>
              <a:t>Lengerova</a:t>
            </a:r>
            <a:r>
              <a:rPr lang="fr-FR" sz="1400" dirty="0"/>
              <a:t> </a:t>
            </a:r>
            <a:r>
              <a:rPr lang="fr-FR" sz="1400" b="1" i="1" dirty="0"/>
              <a:t>, Brno, </a:t>
            </a:r>
            <a:r>
              <a:rPr lang="fr-FR" sz="1400" b="1" i="1" dirty="0" err="1"/>
              <a:t>Czech</a:t>
            </a:r>
            <a:r>
              <a:rPr lang="fr-FR" sz="1400" b="1" i="1" dirty="0"/>
              <a:t> </a:t>
            </a:r>
            <a:r>
              <a:rPr lang="fr-FR" sz="1400" b="1" i="1" dirty="0" err="1"/>
              <a:t>Republic</a:t>
            </a:r>
            <a:endParaRPr lang="fr-FR" sz="1400" b="1" i="1" dirty="0"/>
          </a:p>
          <a:p>
            <a:pPr fontAlgn="auto">
              <a:defRPr/>
            </a:pPr>
            <a:r>
              <a:rPr lang="fr-FR" sz="1400" dirty="0"/>
              <a:t>B </a:t>
            </a:r>
            <a:r>
              <a:rPr lang="fr-FR" sz="1400" dirty="0" err="1"/>
              <a:t>Sendid</a:t>
            </a:r>
            <a:r>
              <a:rPr lang="fr-FR" sz="1400" dirty="0"/>
              <a:t>, </a:t>
            </a:r>
            <a:r>
              <a:rPr lang="fr-FR" sz="1400" b="1" i="1" dirty="0"/>
              <a:t>Lille, France</a:t>
            </a:r>
          </a:p>
          <a:p>
            <a:pPr fontAlgn="auto">
              <a:defRPr/>
            </a:pPr>
            <a:r>
              <a:rPr lang="fr-FR" sz="1400" dirty="0"/>
              <a:t>J Springer, J Loeffler, </a:t>
            </a:r>
            <a:r>
              <a:rPr lang="fr-FR" sz="1400" b="1" i="1" dirty="0" err="1"/>
              <a:t>Wuersburg</a:t>
            </a:r>
            <a:r>
              <a:rPr lang="fr-FR" sz="1400" b="1" i="1" dirty="0"/>
              <a:t>, Germany</a:t>
            </a:r>
          </a:p>
          <a:p>
            <a:pPr fontAlgn="auto">
              <a:defRPr/>
            </a:pPr>
            <a:r>
              <a:rPr lang="fr-FR" sz="1400" dirty="0"/>
              <a:t>M Cogliati,</a:t>
            </a:r>
            <a:r>
              <a:rPr lang="fr-FR" sz="1400" b="1" i="1" dirty="0"/>
              <a:t> Milan, </a:t>
            </a:r>
            <a:r>
              <a:rPr lang="fr-FR" sz="1400" b="1" i="1" dirty="0" err="1"/>
              <a:t>Italy</a:t>
            </a:r>
            <a:endParaRPr lang="fr-FR" sz="1400" b="1" i="1" dirty="0"/>
          </a:p>
          <a:p>
            <a:pPr fontAlgn="auto">
              <a:defRPr/>
            </a:pPr>
            <a:r>
              <a:rPr lang="fr-FR" sz="1400" dirty="0"/>
              <a:t>F Hagen, </a:t>
            </a:r>
            <a:r>
              <a:rPr lang="fr-FR" sz="1400" b="1" i="1" dirty="0" err="1"/>
              <a:t>Nijmegen</a:t>
            </a:r>
            <a:r>
              <a:rPr lang="fr-FR" sz="1400" b="1" i="1" dirty="0"/>
              <a:t>, The </a:t>
            </a:r>
            <a:r>
              <a:rPr lang="fr-FR" sz="1400" b="1" i="1" dirty="0" err="1"/>
              <a:t>Netherlands</a:t>
            </a:r>
            <a:endParaRPr lang="fr-FR" sz="1400" b="1" i="1" dirty="0"/>
          </a:p>
          <a:p>
            <a:pPr fontAlgn="auto">
              <a:defRPr/>
            </a:pPr>
            <a:r>
              <a:rPr lang="fr-FR" sz="1400" dirty="0"/>
              <a:t>L White, </a:t>
            </a:r>
            <a:r>
              <a:rPr lang="fr-FR" sz="1400" b="1" i="1" dirty="0"/>
              <a:t>Cardiff, United </a:t>
            </a:r>
            <a:r>
              <a:rPr lang="fr-FR" sz="1400" b="1" i="1" dirty="0" err="1"/>
              <a:t>Kingdom</a:t>
            </a:r>
            <a:endParaRPr lang="fr-FR" sz="1400" b="1" i="1" dirty="0"/>
          </a:p>
          <a:p>
            <a:pPr fontAlgn="auto">
              <a:defRPr/>
            </a:pPr>
            <a:r>
              <a:rPr lang="fr-FR" sz="1400" dirty="0"/>
              <a:t>L Novak-Frazer, </a:t>
            </a:r>
            <a:r>
              <a:rPr lang="fr-FR" sz="1400" b="1" i="1" dirty="0"/>
              <a:t>Manchester, United </a:t>
            </a:r>
            <a:r>
              <a:rPr lang="fr-FR" sz="1400" b="1" i="1" dirty="0" err="1"/>
              <a:t>Kingdom</a:t>
            </a:r>
            <a:endParaRPr lang="fr-FR" sz="1400" b="1" i="1" dirty="0"/>
          </a:p>
          <a:p>
            <a:pPr fontAlgn="auto">
              <a:defRPr/>
            </a:pPr>
            <a:r>
              <a:rPr lang="fr-FR" sz="1400" dirty="0"/>
              <a:t>K Jaton-</a:t>
            </a:r>
            <a:r>
              <a:rPr lang="fr-FR" sz="1400" dirty="0" err="1"/>
              <a:t>Ogay</a:t>
            </a:r>
            <a:r>
              <a:rPr lang="fr-FR" sz="1400" dirty="0"/>
              <a:t>, </a:t>
            </a:r>
            <a:r>
              <a:rPr lang="fr-FR" sz="1400" b="1" i="1" dirty="0"/>
              <a:t>Lausanne, </a:t>
            </a:r>
            <a:r>
              <a:rPr lang="fr-FR" sz="1400" b="1" i="1" dirty="0" err="1"/>
              <a:t>Switzerland</a:t>
            </a:r>
            <a:endParaRPr lang="fr-FR" sz="1400" b="1" i="1" dirty="0"/>
          </a:p>
          <a:p>
            <a:pPr marL="109728" indent="0">
              <a:buNone/>
              <a:defRPr/>
            </a:pPr>
            <a:endParaRPr lang="fr-FR" sz="1400" b="1" i="1" dirty="0"/>
          </a:p>
          <a:p>
            <a:pPr fontAlgn="auto">
              <a:defRPr/>
            </a:pPr>
            <a:endParaRPr lang="fr-FR" sz="1400" b="1" i="1" dirty="0"/>
          </a:p>
          <a:p>
            <a:pPr fontAlgn="auto">
              <a:defRPr/>
            </a:pPr>
            <a:endParaRPr lang="fr-FR" sz="1400" b="1" i="1" dirty="0"/>
          </a:p>
          <a:p>
            <a:pPr fontAlgn="auto">
              <a:defRPr/>
            </a:pPr>
            <a:endParaRPr lang="fr-FR" sz="1400" b="1" i="1" dirty="0"/>
          </a:p>
          <a:p>
            <a:pPr fontAlgn="auto">
              <a:defRPr/>
            </a:pPr>
            <a:endParaRPr lang="fr-FR" sz="1400" b="1" i="1" dirty="0"/>
          </a:p>
          <a:p>
            <a:pPr fontAlgn="auto">
              <a:defRPr/>
            </a:pPr>
            <a:endParaRPr lang="fr-FR" sz="1400" b="1" i="1" dirty="0"/>
          </a:p>
          <a:p>
            <a:pPr fontAlgn="auto">
              <a:defRPr/>
            </a:pPr>
            <a:endParaRPr lang="fr-FR" sz="1400" b="1" i="1" dirty="0"/>
          </a:p>
          <a:p>
            <a:pPr fontAlgn="auto">
              <a:defRPr/>
            </a:pPr>
            <a:endParaRPr lang="fr-FR" sz="1400" dirty="0"/>
          </a:p>
          <a:p>
            <a:pPr marL="0" indent="0">
              <a:buNone/>
              <a:defRPr/>
            </a:pPr>
            <a:endParaRPr lang="fr-FR" sz="1400" dirty="0"/>
          </a:p>
          <a:p>
            <a:pPr fontAlgn="auto">
              <a:defRPr/>
            </a:pPr>
            <a:endParaRPr lang="fr-FR" sz="1400" dirty="0"/>
          </a:p>
          <a:p>
            <a:pPr fontAlgn="auto">
              <a:defRPr/>
            </a:pPr>
            <a:endParaRPr lang="fr-FR" sz="1400" dirty="0"/>
          </a:p>
          <a:p>
            <a:pPr fontAlgn="auto">
              <a:defRPr/>
            </a:pPr>
            <a:endParaRPr lang="fr-FR" sz="1400" dirty="0"/>
          </a:p>
        </p:txBody>
      </p:sp>
      <p:pic>
        <p:nvPicPr>
          <p:cNvPr id="37" name="Picture 2" descr="cid:75FDCDF2-A61C-4BBB-A245-2B4BCF697B8F@home">
            <a:extLst>
              <a:ext uri="{FF2B5EF4-FFF2-40B4-BE49-F238E27FC236}">
                <a16:creationId xmlns="" xmlns:a16="http://schemas.microsoft.com/office/drawing/2014/main" id="{C6556497-6601-42FC-BAFD-FDB11F8A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183076"/>
            <a:ext cx="1036991" cy="138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="" xmlns:a16="http://schemas.microsoft.com/office/drawing/2014/main" id="{1325BA0B-BAC1-40D8-9095-844976F94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 t="1316" r="20698" b="12295"/>
          <a:stretch/>
        </p:blipFill>
        <p:spPr bwMode="auto">
          <a:xfrm>
            <a:off x="424295" y="77885"/>
            <a:ext cx="1748199" cy="84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77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4D6115DC-E946-40DB-AA74-2BA50B07D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628" y="260649"/>
            <a:ext cx="6558711" cy="5350700"/>
          </a:xfrm>
        </p:spPr>
        <p:txBody>
          <a:bodyPr>
            <a:normAutofit fontScale="92500" lnSpcReduction="10000"/>
          </a:bodyPr>
          <a:lstStyle/>
          <a:p>
            <a:pPr marL="393192" lvl="1" indent="0">
              <a:buNone/>
            </a:pPr>
            <a:r>
              <a:rPr lang="fr-FR" sz="1800" b="1" dirty="0"/>
              <a:t>1 </a:t>
            </a:r>
            <a:r>
              <a:rPr lang="fr-FR" sz="1800" b="1" dirty="0" err="1"/>
              <a:t>recommendation</a:t>
            </a:r>
            <a:endParaRPr lang="fr-FR" sz="2200" dirty="0"/>
          </a:p>
          <a:p>
            <a:pPr lvl="1"/>
            <a:r>
              <a:rPr lang="fr-FR" sz="1800" dirty="0"/>
              <a:t>DNA extraction </a:t>
            </a:r>
            <a:r>
              <a:rPr lang="fr-FR" sz="1800" dirty="0" err="1"/>
              <a:t>using</a:t>
            </a:r>
            <a:r>
              <a:rPr lang="fr-FR" sz="1800" dirty="0"/>
              <a:t> 1 ml </a:t>
            </a:r>
            <a:r>
              <a:rPr lang="fr-FR" sz="1800" dirty="0" err="1"/>
              <a:t>serum</a:t>
            </a:r>
            <a:r>
              <a:rPr lang="fr-FR" sz="1800" dirty="0"/>
              <a:t> </a:t>
            </a:r>
          </a:p>
          <a:p>
            <a:pPr marL="393192" lvl="1" indent="0">
              <a:buNone/>
            </a:pPr>
            <a:endParaRPr lang="fr-FR" sz="1800" dirty="0"/>
          </a:p>
          <a:p>
            <a:pPr marL="393192" lvl="1" indent="0">
              <a:buNone/>
            </a:pPr>
            <a:endParaRPr lang="fr-FR" sz="1800" b="1" dirty="0"/>
          </a:p>
          <a:p>
            <a:pPr marL="393192" lvl="1" indent="0">
              <a:buNone/>
            </a:pPr>
            <a:r>
              <a:rPr lang="fr-FR" sz="1800" b="1" dirty="0"/>
              <a:t>Diversity of techniques 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5 </a:t>
            </a:r>
            <a:r>
              <a:rPr lang="fr-FR" sz="1800" dirty="0" err="1"/>
              <a:t>different</a:t>
            </a:r>
            <a:r>
              <a:rPr lang="fr-FR" sz="1800" dirty="0"/>
              <a:t> extraction kits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 err="1"/>
              <a:t>Several</a:t>
            </a:r>
            <a:r>
              <a:rPr lang="fr-FR" sz="1800" dirty="0"/>
              <a:t> techniques for DNA identification/quantification</a:t>
            </a:r>
          </a:p>
          <a:p>
            <a:pPr lvl="2"/>
            <a:r>
              <a:rPr lang="fr-FR" sz="1600" dirty="0"/>
              <a:t>Combination 3 </a:t>
            </a:r>
            <a:r>
              <a:rPr lang="fr-FR" sz="1600" dirty="0" err="1"/>
              <a:t>specific</a:t>
            </a:r>
            <a:r>
              <a:rPr lang="fr-FR" sz="1600" dirty="0"/>
              <a:t> QPCR (18S) (Millon, 2013) : 14 </a:t>
            </a:r>
            <a:r>
              <a:rPr lang="fr-FR" sz="1600" dirty="0" err="1"/>
              <a:t>labs</a:t>
            </a:r>
            <a:endParaRPr lang="fr-FR" sz="1600" dirty="0"/>
          </a:p>
          <a:p>
            <a:pPr lvl="2"/>
            <a:r>
              <a:rPr lang="fr-FR" sz="1600" dirty="0"/>
              <a:t>Mucorales-</a:t>
            </a:r>
            <a:r>
              <a:rPr lang="fr-FR" sz="1600" dirty="0" err="1"/>
              <a:t>specific</a:t>
            </a:r>
            <a:r>
              <a:rPr lang="fr-FR" sz="1600" dirty="0"/>
              <a:t> QPCR  (Springer, 2016) : 2 </a:t>
            </a:r>
            <a:r>
              <a:rPr lang="fr-FR" sz="1600" dirty="0" err="1"/>
              <a:t>labs</a:t>
            </a:r>
            <a:r>
              <a:rPr lang="fr-FR" sz="1600" dirty="0"/>
              <a:t> (18S and 28S)</a:t>
            </a:r>
          </a:p>
          <a:p>
            <a:pPr lvl="2"/>
            <a:r>
              <a:rPr lang="fr-FR" sz="1600" dirty="0" err="1"/>
              <a:t>Other</a:t>
            </a:r>
            <a:r>
              <a:rPr lang="fr-FR" sz="1600" dirty="0"/>
              <a:t> techniques  : 4 </a:t>
            </a:r>
            <a:r>
              <a:rPr lang="fr-FR" sz="1600" dirty="0" err="1"/>
              <a:t>labs</a:t>
            </a:r>
            <a:r>
              <a:rPr lang="fr-FR" sz="1600" dirty="0"/>
              <a:t> (ITS2, </a:t>
            </a:r>
            <a:r>
              <a:rPr lang="fr-FR" sz="1600" dirty="0" err="1"/>
              <a:t>Rnl</a:t>
            </a:r>
            <a:r>
              <a:rPr lang="fr-FR" sz="1600" dirty="0"/>
              <a:t>(mitochondrial)</a:t>
            </a:r>
          </a:p>
          <a:p>
            <a:pPr lvl="2"/>
            <a:endParaRPr lang="fr-FR" sz="1600" dirty="0"/>
          </a:p>
          <a:p>
            <a:pPr lvl="1"/>
            <a:r>
              <a:rPr lang="fr-FR" sz="1800" dirty="0"/>
              <a:t>7 </a:t>
            </a:r>
            <a:r>
              <a:rPr lang="fr-FR" sz="1800" dirty="0" err="1"/>
              <a:t>different</a:t>
            </a:r>
            <a:r>
              <a:rPr lang="fr-FR" sz="1800" dirty="0"/>
              <a:t>  master mix 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9 </a:t>
            </a:r>
            <a:r>
              <a:rPr lang="fr-FR" sz="1800" dirty="0" err="1"/>
              <a:t>different</a:t>
            </a:r>
            <a:r>
              <a:rPr lang="fr-FR" sz="1800" dirty="0"/>
              <a:t> QPCR platforms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33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d:75FDCDF2-A61C-4BBB-A245-2B4BCF697B8F@home">
            <a:extLst>
              <a:ext uri="{FF2B5EF4-FFF2-40B4-BE49-F238E27FC236}">
                <a16:creationId xmlns="" xmlns:a16="http://schemas.microsoft.com/office/drawing/2014/main" id="{BFDEB541-8553-4F84-83F4-D3D0E921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180373"/>
            <a:ext cx="1189415" cy="158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401765A-2F63-41FB-A729-A86E9109724A}"/>
              </a:ext>
            </a:extLst>
          </p:cNvPr>
          <p:cNvSpPr txBox="1"/>
          <p:nvPr/>
        </p:nvSpPr>
        <p:spPr>
          <a:xfrm>
            <a:off x="301625" y="5326657"/>
            <a:ext cx="86994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B01CA"/>
                </a:solidFill>
              </a:rPr>
              <a:t>→</a:t>
            </a:r>
            <a:r>
              <a:rPr lang="en-US" sz="3200" dirty="0">
                <a:solidFill>
                  <a:srgbClr val="EB01CA"/>
                </a:solidFill>
              </a:rPr>
              <a:t> </a:t>
            </a:r>
            <a:r>
              <a:rPr lang="en-US" sz="3200" b="1" dirty="0">
                <a:solidFill>
                  <a:srgbClr val="EB01CA"/>
                </a:solidFill>
              </a:rPr>
              <a:t>Weak  </a:t>
            </a:r>
            <a:r>
              <a:rPr lang="en-US" sz="3200" b="1" dirty="0" smtClean="0">
                <a:solidFill>
                  <a:srgbClr val="EB01CA"/>
                </a:solidFill>
              </a:rPr>
              <a:t>inter-laboratory  </a:t>
            </a:r>
            <a:r>
              <a:rPr lang="en-US" sz="3200" b="1" dirty="0">
                <a:solidFill>
                  <a:srgbClr val="EB01CA"/>
                </a:solidFill>
              </a:rPr>
              <a:t>variation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92325" y="5959475"/>
            <a:ext cx="476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*</a:t>
            </a:r>
            <a:r>
              <a:rPr lang="en-US" sz="1100" i="1" dirty="0">
                <a:solidFill>
                  <a:schemeClr val="bg1"/>
                </a:solidFill>
              </a:rPr>
              <a:t>Average </a:t>
            </a:r>
            <a:r>
              <a:rPr lang="en-US" sz="1100" i="1" dirty="0" err="1">
                <a:solidFill>
                  <a:schemeClr val="bg1"/>
                </a:solidFill>
              </a:rPr>
              <a:t>Cq</a:t>
            </a:r>
            <a:r>
              <a:rPr lang="en-US" sz="1100" i="1" dirty="0">
                <a:solidFill>
                  <a:schemeClr val="bg1"/>
                </a:solidFill>
              </a:rPr>
              <a:t> from the 3 labs which have detected </a:t>
            </a:r>
            <a:r>
              <a:rPr lang="en-US" sz="1100" i="1" dirty="0" err="1">
                <a:solidFill>
                  <a:schemeClr val="bg1"/>
                </a:solidFill>
              </a:rPr>
              <a:t>Cunnighamella</a:t>
            </a:r>
            <a:r>
              <a:rPr lang="en-US" sz="1100" i="1" dirty="0">
                <a:solidFill>
                  <a:schemeClr val="bg1"/>
                </a:solidFill>
              </a:rPr>
              <a:t> DNA in the sample S4.</a:t>
            </a:r>
          </a:p>
        </p:txBody>
      </p:sp>
      <p:graphicFrame>
        <p:nvGraphicFramePr>
          <p:cNvPr id="8" name="Tableau 5">
            <a:extLst>
              <a:ext uri="{FF2B5EF4-FFF2-40B4-BE49-F238E27FC236}">
                <a16:creationId xmlns="" xmlns:a16="http://schemas.microsoft.com/office/drawing/2014/main" id="{7F9ECBE4-4A2D-4C65-9FED-618EC7DDE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408157"/>
              </p:ext>
            </p:extLst>
          </p:nvPr>
        </p:nvGraphicFramePr>
        <p:xfrm>
          <a:off x="482259" y="173363"/>
          <a:ext cx="7416826" cy="510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578">
                  <a:extLst>
                    <a:ext uri="{9D8B030D-6E8A-4147-A177-3AD203B41FA5}">
                      <a16:colId xmlns="" xmlns:a16="http://schemas.microsoft.com/office/drawing/2014/main" val="1204407189"/>
                    </a:ext>
                  </a:extLst>
                </a:gridCol>
                <a:gridCol w="1816236">
                  <a:extLst>
                    <a:ext uri="{9D8B030D-6E8A-4147-A177-3AD203B41FA5}">
                      <a16:colId xmlns="" xmlns:a16="http://schemas.microsoft.com/office/drawing/2014/main" val="2444046809"/>
                    </a:ext>
                  </a:extLst>
                </a:gridCol>
                <a:gridCol w="1712156">
                  <a:extLst>
                    <a:ext uri="{9D8B030D-6E8A-4147-A177-3AD203B41FA5}">
                      <a16:colId xmlns="" xmlns:a16="http://schemas.microsoft.com/office/drawing/2014/main" val="599768758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627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35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sample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Inoculated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DNA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Cq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average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[SD]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</a:rPr>
                        <a:t>Labs using combination of 3 specific QPCR 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  <a:effectLst/>
                        </a:rPr>
                        <a:t>(n=14)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Cq</a:t>
                      </a:r>
                      <a:r>
                        <a:rPr kumimoji="0"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fr-F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Cunnighamellla</a:t>
                      </a:r>
                      <a:r>
                        <a:rPr kumimoji="0" lang="fr-FR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kumimoji="0" lang="fr-FR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QPCR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(n=1)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Cq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average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[SD]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labs -All techniques </a:t>
                      </a:r>
                      <a:endParaRPr kumimoji="0" lang="fr-FR" sz="16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(n=18) 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8801279"/>
                  </a:ext>
                </a:extLst>
              </a:tr>
              <a:tr h="526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chemeClr val="tx1"/>
                          </a:solidFill>
                          <a:effectLst/>
                        </a:rPr>
                        <a:t>Rhizomucor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tx1"/>
                          </a:solidFill>
                          <a:effectLst/>
                        </a:rPr>
                        <a:t>pusillus</a:t>
                      </a:r>
                      <a:endParaRPr lang="fr-FR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34.0 </a:t>
                      </a:r>
                      <a:r>
                        <a:rPr lang="en-US" sz="1600" b="1" kern="1200" dirty="0">
                          <a:solidFill>
                            <a:srgbClr val="EB01CA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[2.45]</a:t>
                      </a:r>
                      <a:endParaRPr lang="fr-FR" sz="1600" b="1" kern="1200" dirty="0">
                        <a:solidFill>
                          <a:srgbClr val="EB01CA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34,8 </a:t>
                      </a:r>
                      <a:r>
                        <a:rPr kumimoji="0" lang="en-US" sz="1600" b="1" kern="1200" dirty="0">
                          <a:solidFill>
                            <a:srgbClr val="EB01CA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[2,96]</a:t>
                      </a:r>
                      <a:endParaRPr kumimoji="0" lang="fr-FR" sz="1600" b="1" kern="1200" dirty="0">
                        <a:solidFill>
                          <a:srgbClr val="EB01CA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76980470"/>
                  </a:ext>
                </a:extLst>
              </a:tr>
              <a:tr h="526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S2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i="0" dirty="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NEG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NEG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63777401"/>
                  </a:ext>
                </a:extLst>
              </a:tr>
              <a:tr h="526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S3</a:t>
                      </a:r>
                      <a:endParaRPr kumimoji="0" lang="fr-F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</a:rPr>
                        <a:t>Rhizopus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tx1"/>
                          </a:solidFill>
                          <a:effectLst/>
                        </a:rPr>
                        <a:t>oryzae</a:t>
                      </a:r>
                      <a:endParaRPr lang="fr-FR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30,1 </a:t>
                      </a:r>
                      <a:r>
                        <a:rPr kumimoji="0" lang="en-US" sz="1600" b="1" kern="1200" dirty="0">
                          <a:solidFill>
                            <a:srgbClr val="EB01CA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[1.74]</a:t>
                      </a:r>
                      <a:endParaRPr kumimoji="0" lang="fr-FR" sz="1600" b="1" kern="1200" dirty="0">
                        <a:solidFill>
                          <a:srgbClr val="EB01CA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30,8 </a:t>
                      </a:r>
                      <a:r>
                        <a:rPr kumimoji="0" lang="en-US" sz="1600" b="1" kern="1200" dirty="0">
                          <a:solidFill>
                            <a:srgbClr val="EB01CA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[2.23]</a:t>
                      </a:r>
                      <a:endParaRPr kumimoji="0" lang="fr-FR" sz="1600" b="1" kern="1200" dirty="0">
                        <a:solidFill>
                          <a:srgbClr val="EB01CA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720307253"/>
                  </a:ext>
                </a:extLst>
              </a:tr>
              <a:tr h="526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S4</a:t>
                      </a:r>
                      <a:endParaRPr kumimoji="0" lang="fr-F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chemeClr val="tx1"/>
                          </a:solidFill>
                          <a:effectLst/>
                        </a:rPr>
                        <a:t>Cunninghamella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tx1"/>
                          </a:solidFill>
                          <a:effectLst/>
                        </a:rPr>
                        <a:t>bertholletiae</a:t>
                      </a:r>
                      <a:endParaRPr lang="fr-FR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NEG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32.8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35.4*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166367226"/>
                  </a:ext>
                </a:extLst>
              </a:tr>
              <a:tr h="526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S5</a:t>
                      </a:r>
                      <a:endParaRPr kumimoji="0" lang="fr-F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chemeClr val="tx1"/>
                          </a:solidFill>
                          <a:effectLst/>
                        </a:rPr>
                        <a:t>Lichtheimia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tx1"/>
                          </a:solidFill>
                          <a:effectLst/>
                        </a:rPr>
                        <a:t>corymbifera</a:t>
                      </a:r>
                      <a:endParaRPr lang="fr-FR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33,3 </a:t>
                      </a:r>
                      <a:r>
                        <a:rPr kumimoji="0" lang="en-US" sz="1600" b="1" kern="1200" dirty="0">
                          <a:solidFill>
                            <a:srgbClr val="EB01CA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[1.61]</a:t>
                      </a:r>
                      <a:endParaRPr kumimoji="0" lang="fr-FR" sz="1600" b="1" kern="1200" dirty="0">
                        <a:solidFill>
                          <a:srgbClr val="EB01CA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33,7 </a:t>
                      </a:r>
                      <a:r>
                        <a:rPr kumimoji="0" lang="en-US" sz="1600" b="1" kern="1200" dirty="0">
                          <a:solidFill>
                            <a:srgbClr val="EB01CA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[1,95]</a:t>
                      </a:r>
                      <a:endParaRPr kumimoji="0" lang="fr-FR" sz="1600" b="1" kern="1200" dirty="0">
                        <a:solidFill>
                          <a:srgbClr val="EB01CA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86772088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C60B7E-E79D-4727-92F5-E9FC45788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 t="1316" r="20698" b="12295"/>
          <a:stretch/>
        </p:blipFill>
        <p:spPr bwMode="auto">
          <a:xfrm>
            <a:off x="112784" y="5955804"/>
            <a:ext cx="1868771" cy="9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6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D4771318-578C-41F3-B6FC-5FDC956F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59" y="1204055"/>
            <a:ext cx="8472398" cy="5124174"/>
          </a:xfrm>
        </p:spPr>
        <p:txBody>
          <a:bodyPr>
            <a:normAutofit fontScale="70000" lnSpcReduction="20000"/>
          </a:bodyPr>
          <a:lstStyle/>
          <a:p>
            <a:pPr lvl="2"/>
            <a:endParaRPr lang="fr-FR" dirty="0"/>
          </a:p>
          <a:p>
            <a:r>
              <a:rPr lang="fr-FR" sz="2800" dirty="0" err="1">
                <a:solidFill>
                  <a:srgbClr val="0070C0"/>
                </a:solidFill>
              </a:rPr>
              <a:t>Muc</a:t>
            </a:r>
            <a:r>
              <a:rPr lang="fr-FR" sz="2800" dirty="0">
                <a:solidFill>
                  <a:srgbClr val="0070C0"/>
                </a:solidFill>
              </a:rPr>
              <a:t> PCR-Second panel </a:t>
            </a:r>
            <a:r>
              <a:rPr lang="fr-FR" sz="2000" dirty="0"/>
              <a:t>(</a:t>
            </a:r>
            <a:r>
              <a:rPr lang="fr-FR" sz="2000" dirty="0" err="1"/>
              <a:t>associated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/>
              <a:t>Modimucor</a:t>
            </a:r>
            <a:r>
              <a:rPr lang="fr-FR" sz="2000" dirty="0"/>
              <a:t> </a:t>
            </a:r>
            <a:r>
              <a:rPr lang="fr-FR" sz="2000" dirty="0" err="1"/>
              <a:t>InterLab</a:t>
            </a:r>
            <a:r>
              <a:rPr lang="fr-FR" sz="2000" dirty="0"/>
              <a:t> Control)</a:t>
            </a:r>
          </a:p>
          <a:p>
            <a:endParaRPr lang="fr-FR" sz="2000" dirty="0"/>
          </a:p>
          <a:p>
            <a:pPr lvl="1"/>
            <a:r>
              <a:rPr lang="fr-FR" sz="2200" dirty="0"/>
              <a:t>control </a:t>
            </a:r>
            <a:r>
              <a:rPr lang="fr-FR" sz="2200" dirty="0" err="1"/>
              <a:t>serum</a:t>
            </a:r>
            <a:r>
              <a:rPr lang="fr-FR" sz="2200" dirty="0"/>
              <a:t> (n=7)  </a:t>
            </a:r>
            <a:r>
              <a:rPr lang="fr-FR" sz="2200" dirty="0" err="1"/>
              <a:t>inoculated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DNA </a:t>
            </a:r>
            <a:r>
              <a:rPr lang="fr-FR" sz="2200" dirty="0" err="1"/>
              <a:t>from</a:t>
            </a:r>
            <a:r>
              <a:rPr lang="fr-FR" sz="2200" dirty="0"/>
              <a:t> Mucorales, </a:t>
            </a:r>
            <a:r>
              <a:rPr lang="fr-FR" sz="2200" dirty="0" err="1"/>
              <a:t>several</a:t>
            </a:r>
            <a:r>
              <a:rPr lang="fr-FR" sz="2200" dirty="0"/>
              <a:t> concentrations</a:t>
            </a:r>
          </a:p>
          <a:p>
            <a:pPr marL="630936" lvl="2" indent="0">
              <a:buNone/>
            </a:pPr>
            <a:endParaRPr lang="fr-FR" sz="1600" dirty="0"/>
          </a:p>
          <a:p>
            <a:pPr lvl="1"/>
            <a:r>
              <a:rPr lang="fr-FR" sz="2000" dirty="0"/>
              <a:t>Checking /</a:t>
            </a:r>
            <a:r>
              <a:rPr lang="en-US" sz="2000" dirty="0"/>
              <a:t>participants </a:t>
            </a:r>
            <a:r>
              <a:rPr lang="fr-FR" sz="2000" dirty="0"/>
              <a:t>in the second panel (12 positive </a:t>
            </a:r>
            <a:r>
              <a:rPr lang="fr-FR" sz="2000" dirty="0" err="1"/>
              <a:t>answers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FPCRI </a:t>
            </a:r>
            <a:r>
              <a:rPr lang="fr-FR" sz="2000" dirty="0" err="1"/>
              <a:t>members</a:t>
            </a:r>
            <a:r>
              <a:rPr lang="fr-FR" sz="2000" dirty="0"/>
              <a:t> ) (e-mail 6 June)</a:t>
            </a:r>
          </a:p>
          <a:p>
            <a:pPr lvl="1"/>
            <a:endParaRPr lang="fr-FR" sz="2000" dirty="0"/>
          </a:p>
          <a:p>
            <a:pPr lvl="1"/>
            <a:r>
              <a:rPr lang="fr-FR" sz="2200" dirty="0"/>
              <a:t>2</a:t>
            </a:r>
            <a:r>
              <a:rPr lang="fr-FR" sz="2200" baseline="30000" dirty="0"/>
              <a:t>nd</a:t>
            </a:r>
            <a:r>
              <a:rPr lang="fr-FR" sz="2200" dirty="0"/>
              <a:t> panel : participation of 22 </a:t>
            </a:r>
            <a:r>
              <a:rPr lang="fr-FR" sz="2200" dirty="0" err="1"/>
              <a:t>labs</a:t>
            </a:r>
            <a:r>
              <a:rPr lang="fr-FR" dirty="0"/>
              <a:t>	</a:t>
            </a:r>
          </a:p>
          <a:p>
            <a:pPr lvl="2"/>
            <a:r>
              <a:rPr lang="fr-FR" dirty="0"/>
              <a:t>10 </a:t>
            </a:r>
            <a:r>
              <a:rPr lang="fr-FR" dirty="0" err="1"/>
              <a:t>Labs</a:t>
            </a:r>
            <a:r>
              <a:rPr lang="fr-FR" dirty="0"/>
              <a:t> / </a:t>
            </a:r>
            <a:r>
              <a:rPr lang="fr-FR" dirty="0" err="1"/>
              <a:t>Fungal</a:t>
            </a:r>
            <a:r>
              <a:rPr lang="fr-FR" dirty="0"/>
              <a:t> PCRI </a:t>
            </a:r>
          </a:p>
          <a:p>
            <a:pPr lvl="2"/>
            <a:r>
              <a:rPr lang="fr-FR" dirty="0" err="1"/>
              <a:t>shipment</a:t>
            </a:r>
            <a:r>
              <a:rPr lang="fr-FR" dirty="0"/>
              <a:t> : -20°  (dry </a:t>
            </a:r>
            <a:r>
              <a:rPr lang="fr-FR" dirty="0" err="1"/>
              <a:t>ice</a:t>
            </a:r>
            <a:r>
              <a:rPr lang="fr-FR" dirty="0"/>
              <a:t>) / </a:t>
            </a:r>
            <a:r>
              <a:rPr lang="fr-FR" dirty="0" err="1"/>
              <a:t>Cryoexpress</a:t>
            </a:r>
            <a:r>
              <a:rPr lang="fr-FR" dirty="0"/>
              <a:t> </a:t>
            </a:r>
          </a:p>
          <a:p>
            <a:pPr lvl="6"/>
            <a:r>
              <a:rPr lang="fr-FR" sz="1700" dirty="0"/>
              <a:t>sent on </a:t>
            </a:r>
            <a:r>
              <a:rPr lang="fr-FR" sz="1700" dirty="0" err="1"/>
              <a:t>June</a:t>
            </a:r>
            <a:r>
              <a:rPr lang="fr-FR" sz="1700" dirty="0"/>
              <a:t> 26th to 9 </a:t>
            </a:r>
            <a:r>
              <a:rPr lang="fr-FR" sz="1700" dirty="0" err="1"/>
              <a:t>european</a:t>
            </a:r>
            <a:r>
              <a:rPr lang="fr-FR" sz="1700" dirty="0"/>
              <a:t> </a:t>
            </a:r>
            <a:r>
              <a:rPr lang="fr-FR" sz="1700" dirty="0" err="1"/>
              <a:t>labs</a:t>
            </a:r>
            <a:r>
              <a:rPr lang="fr-FR" sz="1700" dirty="0"/>
              <a:t> (</a:t>
            </a:r>
            <a:r>
              <a:rPr lang="fr-FR" sz="1700" dirty="0" err="1">
                <a:solidFill>
                  <a:srgbClr val="0070C0"/>
                </a:solidFill>
              </a:rPr>
              <a:t>Samples</a:t>
            </a:r>
            <a:r>
              <a:rPr lang="fr-FR" sz="1700" dirty="0">
                <a:solidFill>
                  <a:srgbClr val="0070C0"/>
                </a:solidFill>
              </a:rPr>
              <a:t> </a:t>
            </a:r>
            <a:r>
              <a:rPr lang="fr-FR" sz="1700" dirty="0" err="1">
                <a:solidFill>
                  <a:srgbClr val="0070C0"/>
                </a:solidFill>
              </a:rPr>
              <a:t>received</a:t>
            </a:r>
            <a:r>
              <a:rPr lang="fr-FR" sz="1700" dirty="0">
                <a:solidFill>
                  <a:srgbClr val="0070C0"/>
                </a:solidFill>
              </a:rPr>
              <a:t> by all the </a:t>
            </a:r>
            <a:r>
              <a:rPr lang="fr-FR" sz="1700" dirty="0" err="1">
                <a:solidFill>
                  <a:srgbClr val="0070C0"/>
                </a:solidFill>
              </a:rPr>
              <a:t>labs</a:t>
            </a:r>
            <a:r>
              <a:rPr lang="fr-FR" sz="1700" dirty="0">
                <a:solidFill>
                  <a:srgbClr val="0070C0"/>
                </a:solidFill>
              </a:rPr>
              <a:t> &lt; 2 </a:t>
            </a:r>
            <a:r>
              <a:rPr lang="fr-FR" sz="1700" dirty="0" err="1">
                <a:solidFill>
                  <a:srgbClr val="0070C0"/>
                </a:solidFill>
              </a:rPr>
              <a:t>days</a:t>
            </a:r>
            <a:r>
              <a:rPr lang="fr-FR" sz="1700" dirty="0">
                <a:solidFill>
                  <a:srgbClr val="0070C0"/>
                </a:solidFill>
              </a:rPr>
              <a:t> / cold)</a:t>
            </a:r>
            <a:endParaRPr lang="fr-FR" sz="1700" dirty="0"/>
          </a:p>
          <a:p>
            <a:pPr lvl="6"/>
            <a:r>
              <a:rPr lang="fr-FR" sz="1700" dirty="0"/>
              <a:t>to </a:t>
            </a:r>
            <a:r>
              <a:rPr lang="fr-FR" sz="1700" dirty="0" err="1"/>
              <a:t>be</a:t>
            </a:r>
            <a:r>
              <a:rPr lang="fr-FR" sz="1700" dirty="0"/>
              <a:t> sent to </a:t>
            </a:r>
            <a:r>
              <a:rPr lang="fr-FR" sz="1700" dirty="0" err="1"/>
              <a:t>Australia</a:t>
            </a:r>
            <a:r>
              <a:rPr lang="fr-FR" sz="1700" dirty="0"/>
              <a:t>  on July 5th</a:t>
            </a:r>
          </a:p>
          <a:p>
            <a:pPr lvl="6"/>
            <a:endParaRPr lang="fr-FR" dirty="0"/>
          </a:p>
          <a:p>
            <a:pPr lvl="2"/>
            <a:r>
              <a:rPr lang="fr-FR" dirty="0"/>
              <a:t>12 french </a:t>
            </a:r>
            <a:r>
              <a:rPr lang="fr-FR" dirty="0" err="1"/>
              <a:t>Labs</a:t>
            </a:r>
            <a:r>
              <a:rPr lang="fr-FR" dirty="0"/>
              <a:t> (9 </a:t>
            </a:r>
            <a:r>
              <a:rPr lang="fr-FR" dirty="0" err="1"/>
              <a:t>Modimucor</a:t>
            </a:r>
            <a:r>
              <a:rPr lang="fr-FR" dirty="0"/>
              <a:t> / 1 FPCRI / 2 FPCRI + </a:t>
            </a:r>
            <a:r>
              <a:rPr lang="fr-FR" dirty="0" err="1"/>
              <a:t>Modimucor</a:t>
            </a:r>
            <a:r>
              <a:rPr lang="fr-FR" dirty="0"/>
              <a:t>)</a:t>
            </a:r>
          </a:p>
          <a:p>
            <a:pPr marL="1940814" lvl="5" indent="-285750"/>
            <a:r>
              <a:rPr lang="fr-FR" dirty="0" err="1"/>
              <a:t>shipment</a:t>
            </a:r>
            <a:r>
              <a:rPr lang="fr-FR" dirty="0"/>
              <a:t> : +4° / TSE Express </a:t>
            </a:r>
            <a:r>
              <a:rPr lang="fr-FR" dirty="0" err="1"/>
              <a:t>medical</a:t>
            </a:r>
            <a:r>
              <a:rPr lang="fr-FR" dirty="0"/>
              <a:t>  </a:t>
            </a:r>
          </a:p>
          <a:p>
            <a:pPr marL="1940814" lvl="5" indent="-285750"/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sent on July 5th </a:t>
            </a:r>
          </a:p>
          <a:p>
            <a:pPr lvl="1"/>
            <a:endParaRPr lang="fr-FR" dirty="0"/>
          </a:p>
          <a:p>
            <a:pPr lvl="1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D1E663BF-27DD-4A80-8156-440B0CBD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28" y="91108"/>
            <a:ext cx="6822639" cy="1143000"/>
          </a:xfrm>
        </p:spPr>
        <p:txBody>
          <a:bodyPr>
            <a:normAutofit/>
          </a:bodyPr>
          <a:lstStyle/>
          <a:p>
            <a:r>
              <a:rPr lang="fr-FR" sz="3000" dirty="0" err="1"/>
              <a:t>Muc</a:t>
            </a:r>
            <a:r>
              <a:rPr lang="fr-FR" sz="3000" dirty="0"/>
              <a:t> </a:t>
            </a:r>
            <a:r>
              <a:rPr lang="fr-FR" sz="3000" dirty="0" err="1"/>
              <a:t>lab</a:t>
            </a:r>
            <a:r>
              <a:rPr lang="fr-FR" sz="3000" dirty="0"/>
              <a:t> </a:t>
            </a:r>
            <a:r>
              <a:rPr lang="fr-FR" sz="3000" dirty="0" err="1"/>
              <a:t>Working</a:t>
            </a:r>
            <a:r>
              <a:rPr lang="fr-FR" sz="3000" dirty="0"/>
              <a:t> group – 2nd Panel </a:t>
            </a:r>
            <a:r>
              <a:rPr lang="fr-FR" sz="3000" dirty="0" smtClean="0"/>
              <a:t>–</a:t>
            </a:r>
            <a:r>
              <a:rPr lang="fr-FR" sz="3000" dirty="0" err="1" smtClean="0"/>
              <a:t>June</a:t>
            </a:r>
            <a:r>
              <a:rPr lang="fr-FR" sz="3000" dirty="0" smtClean="0"/>
              <a:t>/July </a:t>
            </a:r>
            <a:r>
              <a:rPr lang="fr-FR" sz="3000" dirty="0"/>
              <a:t>2018</a:t>
            </a:r>
          </a:p>
        </p:txBody>
      </p:sp>
      <p:pic>
        <p:nvPicPr>
          <p:cNvPr id="1026" name="Picture 2" descr="cid:75FDCDF2-A61C-4BBB-A245-2B4BCF697B8F@home">
            <a:extLst>
              <a:ext uri="{FF2B5EF4-FFF2-40B4-BE49-F238E27FC236}">
                <a16:creationId xmlns="" xmlns:a16="http://schemas.microsoft.com/office/drawing/2014/main" id="{B6EC2011-4AE4-4458-A3EB-142773C6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01" y="269992"/>
            <a:ext cx="1025192" cy="136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94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PCR - LWP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Volker </a:t>
            </a:r>
            <a:r>
              <a:rPr lang="en-US" dirty="0" err="1" smtClean="0"/>
              <a:t>Rickerts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 smtClean="0"/>
              <a:t>tissue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36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57200" y="1536008"/>
            <a:ext cx="7983646" cy="4507846"/>
          </a:xfrm>
        </p:spPr>
        <p:txBody>
          <a:bodyPr/>
          <a:lstStyle/>
          <a:p>
            <a:r>
              <a:rPr lang="de-DE" sz="2400" dirty="0" smtClean="0"/>
              <a:t>FFPE </a:t>
            </a:r>
            <a:r>
              <a:rPr lang="de-DE" sz="2400" dirty="0" err="1" smtClean="0"/>
              <a:t>tissue</a:t>
            </a:r>
            <a:r>
              <a:rPr lang="de-DE" sz="2400" dirty="0" smtClean="0"/>
              <a:t> </a:t>
            </a:r>
            <a:r>
              <a:rPr lang="de-DE" sz="2400" dirty="0" err="1" smtClean="0"/>
              <a:t>cuts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Galleria</a:t>
            </a:r>
            <a:r>
              <a:rPr lang="de-DE" sz="2400" dirty="0" smtClean="0"/>
              <a:t> </a:t>
            </a:r>
            <a:r>
              <a:rPr lang="de-DE" sz="2400" dirty="0" err="1" smtClean="0"/>
              <a:t>infection</a:t>
            </a:r>
            <a:r>
              <a:rPr lang="de-DE" sz="2400" dirty="0" smtClean="0"/>
              <a:t> </a:t>
            </a:r>
            <a:r>
              <a:rPr lang="de-DE" sz="2400" dirty="0" err="1" smtClean="0"/>
              <a:t>model</a:t>
            </a:r>
            <a:endParaRPr lang="de-DE" sz="2400" dirty="0" smtClean="0"/>
          </a:p>
          <a:p>
            <a:pPr lvl="1"/>
            <a:r>
              <a:rPr lang="de-DE" sz="2000" dirty="0"/>
              <a:t>v</a:t>
            </a:r>
            <a:r>
              <a:rPr lang="de-DE" sz="2000" dirty="0" smtClean="0"/>
              <a:t>ariable </a:t>
            </a:r>
            <a:r>
              <a:rPr lang="de-DE" sz="2000" dirty="0" err="1" smtClean="0"/>
              <a:t>fungal</a:t>
            </a:r>
            <a:r>
              <a:rPr lang="de-DE" sz="2000" dirty="0" smtClean="0"/>
              <a:t> </a:t>
            </a:r>
            <a:r>
              <a:rPr lang="de-DE" sz="2000" dirty="0" err="1" smtClean="0"/>
              <a:t>load</a:t>
            </a:r>
            <a:endParaRPr lang="de-DE" sz="2000" dirty="0" smtClean="0"/>
          </a:p>
          <a:p>
            <a:pPr lvl="1"/>
            <a:r>
              <a:rPr lang="de-DE" sz="2000" dirty="0"/>
              <a:t>l</a:t>
            </a:r>
            <a:r>
              <a:rPr lang="de-DE" sz="2000" dirty="0" smtClean="0"/>
              <a:t>imited </a:t>
            </a:r>
            <a:r>
              <a:rPr lang="de-DE" sz="2000" dirty="0" err="1" smtClean="0"/>
              <a:t>amount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tissue</a:t>
            </a:r>
            <a:endParaRPr lang="de-DE" sz="2000" dirty="0" smtClean="0"/>
          </a:p>
          <a:p>
            <a:pPr lvl="1"/>
            <a:endParaRPr lang="de-DE" sz="2400" dirty="0" smtClean="0"/>
          </a:p>
          <a:p>
            <a:r>
              <a:rPr lang="de-DE" sz="2400" dirty="0" smtClean="0"/>
              <a:t>FFPE </a:t>
            </a:r>
            <a:r>
              <a:rPr lang="de-DE" sz="2400" dirty="0" err="1" smtClean="0"/>
              <a:t>tissue</a:t>
            </a:r>
            <a:r>
              <a:rPr lang="de-DE" sz="2400" dirty="0" smtClean="0"/>
              <a:t> </a:t>
            </a:r>
            <a:r>
              <a:rPr lang="de-DE" sz="2400" dirty="0" err="1" smtClean="0"/>
              <a:t>cuts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veterinary</a:t>
            </a:r>
            <a:r>
              <a:rPr lang="de-DE" sz="2400" dirty="0" smtClean="0"/>
              <a:t> </a:t>
            </a:r>
            <a:r>
              <a:rPr lang="de-DE" sz="2400" dirty="0" err="1" smtClean="0"/>
              <a:t>cases</a:t>
            </a:r>
            <a:endParaRPr lang="de-DE" sz="2400" dirty="0" smtClean="0"/>
          </a:p>
          <a:p>
            <a:pPr lvl="1"/>
            <a:r>
              <a:rPr lang="de-DE" sz="2000" dirty="0"/>
              <a:t>v</a:t>
            </a:r>
            <a:r>
              <a:rPr lang="de-DE" sz="2000" dirty="0" smtClean="0"/>
              <a:t>ariable </a:t>
            </a:r>
            <a:r>
              <a:rPr lang="de-DE" sz="2000" dirty="0" err="1" smtClean="0"/>
              <a:t>fungal</a:t>
            </a:r>
            <a:r>
              <a:rPr lang="de-DE" sz="2000" dirty="0" smtClean="0"/>
              <a:t> </a:t>
            </a:r>
            <a:r>
              <a:rPr lang="de-DE" sz="2000" dirty="0" err="1" smtClean="0"/>
              <a:t>load</a:t>
            </a:r>
            <a:endParaRPr lang="de-DE" sz="2000" dirty="0" smtClean="0"/>
          </a:p>
          <a:p>
            <a:pPr lvl="1"/>
            <a:r>
              <a:rPr lang="de-DE" sz="2000" dirty="0"/>
              <a:t>l</a:t>
            </a:r>
            <a:r>
              <a:rPr lang="de-DE" sz="2000" dirty="0" smtClean="0"/>
              <a:t>imited </a:t>
            </a:r>
            <a:r>
              <a:rPr lang="de-DE" sz="2000" dirty="0" err="1" smtClean="0"/>
              <a:t>mount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tissue</a:t>
            </a:r>
            <a:endParaRPr lang="de-DE" sz="2000" dirty="0" smtClean="0"/>
          </a:p>
          <a:p>
            <a:pPr lvl="1"/>
            <a:r>
              <a:rPr lang="de-DE" sz="2000" dirty="0" err="1" smtClean="0"/>
              <a:t>Mostly</a:t>
            </a:r>
            <a:r>
              <a:rPr lang="de-DE" sz="2000" dirty="0" smtClean="0"/>
              <a:t> </a:t>
            </a:r>
            <a:r>
              <a:rPr lang="de-DE" sz="2000" dirty="0" err="1" smtClean="0"/>
              <a:t>exotic</a:t>
            </a:r>
            <a:r>
              <a:rPr lang="de-DE" sz="2000" dirty="0" smtClean="0"/>
              <a:t> </a:t>
            </a:r>
            <a:r>
              <a:rPr lang="de-DE" sz="2000" dirty="0" err="1" smtClean="0"/>
              <a:t>fungi</a:t>
            </a:r>
            <a:r>
              <a:rPr lang="de-DE" sz="2000" dirty="0" smtClean="0"/>
              <a:t> (</a:t>
            </a:r>
            <a:r>
              <a:rPr lang="de-DE" sz="2000" dirty="0" err="1" smtClean="0"/>
              <a:t>Dermatophytes</a:t>
            </a:r>
            <a:r>
              <a:rPr lang="de-DE" sz="2000" dirty="0" smtClean="0"/>
              <a:t>, </a:t>
            </a:r>
            <a:r>
              <a:rPr lang="de-DE" sz="2000" dirty="0" err="1" smtClean="0"/>
              <a:t>blackyeasts</a:t>
            </a:r>
            <a:r>
              <a:rPr lang="de-DE" sz="2000" dirty="0"/>
              <a:t>)</a:t>
            </a:r>
            <a:endParaRPr lang="de-DE" sz="2000" dirty="0" smtClean="0"/>
          </a:p>
          <a:p>
            <a:pPr lvl="1"/>
            <a:endParaRPr lang="de-DE" sz="2400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3700" y="248890"/>
            <a:ext cx="7983646" cy="874368"/>
          </a:xfrm>
        </p:spPr>
        <p:txBody>
          <a:bodyPr/>
          <a:lstStyle/>
          <a:p>
            <a:r>
              <a:rPr lang="de-DE" sz="2800" b="0" dirty="0" err="1" smtClean="0"/>
              <a:t>Previous</a:t>
            </a:r>
            <a:r>
              <a:rPr lang="de-DE" sz="2800" b="0" dirty="0" smtClean="0"/>
              <a:t> </a:t>
            </a:r>
            <a:r>
              <a:rPr lang="de-DE" sz="2800" b="0" dirty="0" err="1"/>
              <a:t>a</a:t>
            </a:r>
            <a:r>
              <a:rPr lang="de-DE" sz="2800" b="0" dirty="0" err="1" smtClean="0"/>
              <a:t>ttempts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to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create</a:t>
            </a:r>
            <a:r>
              <a:rPr lang="de-DE" sz="2800" b="0" dirty="0" smtClean="0"/>
              <a:t> a </a:t>
            </a:r>
            <a:r>
              <a:rPr lang="de-DE" sz="2800" b="0" dirty="0" err="1" smtClean="0"/>
              <a:t>tissue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panel</a:t>
            </a:r>
            <a:endParaRPr lang="de-DE" sz="2800" b="0" dirty="0"/>
          </a:p>
        </p:txBody>
      </p:sp>
    </p:spTree>
    <p:extLst>
      <p:ext uri="{BB962C8B-B14F-4D97-AF65-F5344CB8AC3E}">
        <p14:creationId xmlns:p14="http://schemas.microsoft.com/office/powerpoint/2010/main" val="239863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 smtClean="0"/>
              <a:t>tissue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37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25450" y="1155008"/>
            <a:ext cx="7983646" cy="4507846"/>
          </a:xfrm>
        </p:spPr>
        <p:txBody>
          <a:bodyPr>
            <a:normAutofit fontScale="70000" lnSpcReduction="20000"/>
          </a:bodyPr>
          <a:lstStyle/>
          <a:p>
            <a:r>
              <a:rPr lang="de-DE" i="1" dirty="0" smtClean="0"/>
              <a:t>Candida</a:t>
            </a:r>
            <a:r>
              <a:rPr lang="de-DE" dirty="0" smtClean="0"/>
              <a:t> </a:t>
            </a:r>
            <a:r>
              <a:rPr lang="de-DE" dirty="0" err="1" smtClean="0"/>
              <a:t>mouse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pPr lvl="1"/>
            <a:r>
              <a:rPr lang="de-DE" dirty="0" smtClean="0"/>
              <a:t>2x10</a:t>
            </a:r>
            <a:r>
              <a:rPr lang="de-DE" baseline="30000" dirty="0" smtClean="0"/>
              <a:t>6</a:t>
            </a:r>
            <a:r>
              <a:rPr lang="de-DE" dirty="0" smtClean="0"/>
              <a:t> </a:t>
            </a:r>
            <a:r>
              <a:rPr lang="de-DE" i="1" dirty="0" err="1" smtClean="0"/>
              <a:t>C.albicans</a:t>
            </a:r>
            <a:endParaRPr lang="de-DE" i="1" dirty="0" smtClean="0"/>
          </a:p>
          <a:p>
            <a:pPr lvl="1"/>
            <a:r>
              <a:rPr lang="de-DE" dirty="0" err="1" smtClean="0"/>
              <a:t>Sacrificed</a:t>
            </a:r>
            <a:r>
              <a:rPr lang="de-DE" dirty="0" smtClean="0"/>
              <a:t> after 1 </a:t>
            </a:r>
            <a:r>
              <a:rPr lang="de-DE" dirty="0" err="1" smtClean="0"/>
              <a:t>week</a:t>
            </a:r>
            <a:endParaRPr lang="de-DE" dirty="0" smtClean="0"/>
          </a:p>
          <a:p>
            <a:pPr lvl="1"/>
            <a:r>
              <a:rPr lang="de-DE" dirty="0" err="1" smtClean="0"/>
              <a:t>Liver</a:t>
            </a:r>
            <a:r>
              <a:rPr lang="de-DE" dirty="0" smtClean="0"/>
              <a:t> </a:t>
            </a:r>
          </a:p>
          <a:p>
            <a:pPr lvl="2"/>
            <a:r>
              <a:rPr lang="de-DE" dirty="0" smtClean="0"/>
              <a:t>in PBS</a:t>
            </a:r>
          </a:p>
          <a:p>
            <a:pPr lvl="2"/>
            <a:r>
              <a:rPr lang="de-DE" dirty="0" err="1"/>
              <a:t>t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homogenizer</a:t>
            </a:r>
            <a:endParaRPr lang="de-DE" dirty="0" smtClean="0"/>
          </a:p>
          <a:p>
            <a:pPr lvl="2"/>
            <a:r>
              <a:rPr lang="de-DE" dirty="0" smtClean="0"/>
              <a:t>Liquid </a:t>
            </a:r>
            <a:r>
              <a:rPr lang="de-DE" dirty="0" err="1" smtClean="0"/>
              <a:t>nitrogen</a:t>
            </a:r>
            <a:r>
              <a:rPr lang="de-DE" dirty="0" smtClean="0"/>
              <a:t> </a:t>
            </a:r>
          </a:p>
          <a:p>
            <a:pPr lvl="2"/>
            <a:r>
              <a:rPr lang="de-DE" dirty="0" smtClean="0"/>
              <a:t>DNA </a:t>
            </a:r>
            <a:r>
              <a:rPr lang="de-DE" dirty="0" err="1" smtClean="0"/>
              <a:t>extraction</a:t>
            </a:r>
            <a:endParaRPr lang="de-DE" dirty="0" smtClean="0"/>
          </a:p>
          <a:p>
            <a:pPr lvl="2"/>
            <a:r>
              <a:rPr lang="de-DE" dirty="0"/>
              <a:t>MP </a:t>
            </a:r>
            <a:r>
              <a:rPr lang="de-DE" dirty="0" err="1"/>
              <a:t>Yeast</a:t>
            </a:r>
            <a:r>
              <a:rPr lang="de-DE" dirty="0"/>
              <a:t> </a:t>
            </a:r>
            <a:r>
              <a:rPr lang="de-DE" dirty="0" err="1"/>
              <a:t>kit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bead</a:t>
            </a:r>
            <a:r>
              <a:rPr lang="de-DE" dirty="0"/>
              <a:t> </a:t>
            </a:r>
            <a:r>
              <a:rPr lang="de-DE" dirty="0" err="1"/>
              <a:t>beating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err="1" smtClean="0"/>
              <a:t>Microscopy</a:t>
            </a:r>
            <a:r>
              <a:rPr lang="de-DE" dirty="0" smtClean="0"/>
              <a:t> (GMS)</a:t>
            </a:r>
            <a:endParaRPr lang="de-DE" dirty="0"/>
          </a:p>
          <a:p>
            <a:r>
              <a:rPr lang="de-DE" dirty="0"/>
              <a:t>b</a:t>
            </a:r>
            <a:r>
              <a:rPr lang="de-DE" dirty="0" smtClean="0"/>
              <a:t>roadrange qPCR </a:t>
            </a:r>
            <a:endParaRPr lang="de-DE" dirty="0"/>
          </a:p>
          <a:p>
            <a:pPr lvl="1"/>
            <a:r>
              <a:rPr lang="de-DE" dirty="0" smtClean="0"/>
              <a:t>28S 10f 12r: 340 </a:t>
            </a:r>
            <a:r>
              <a:rPr lang="de-DE" dirty="0" err="1" smtClean="0"/>
              <a:t>Bp</a:t>
            </a:r>
            <a:endParaRPr lang="de-DE" dirty="0" smtClean="0"/>
          </a:p>
          <a:p>
            <a:pPr lvl="1"/>
            <a:r>
              <a:rPr lang="de-DE" dirty="0" err="1" smtClean="0"/>
              <a:t>cybergreen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meltcurve</a:t>
            </a:r>
            <a:r>
              <a:rPr lang="de-DE" dirty="0" smtClean="0"/>
              <a:t>-analysis</a:t>
            </a:r>
            <a:endParaRPr lang="de-DE" dirty="0"/>
          </a:p>
          <a:p>
            <a:r>
              <a:rPr lang="de-DE" dirty="0" smtClean="0"/>
              <a:t>Internal </a:t>
            </a:r>
            <a:r>
              <a:rPr lang="de-DE" dirty="0" err="1" smtClean="0"/>
              <a:t>amplification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64765"/>
            <a:ext cx="7983646" cy="874368"/>
          </a:xfrm>
        </p:spPr>
        <p:txBody>
          <a:bodyPr/>
          <a:lstStyle/>
          <a:p>
            <a:r>
              <a:rPr lang="de-DE" sz="3200" b="0" dirty="0" err="1" smtClean="0"/>
              <a:t>Frozen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Tissue</a:t>
            </a:r>
            <a:r>
              <a:rPr lang="de-DE" sz="3200" b="0" dirty="0" smtClean="0"/>
              <a:t> (Rebecca Gorton)</a:t>
            </a:r>
            <a:endParaRPr lang="de-DE" sz="32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0" y="1493361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19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oeff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25" y="2675302"/>
            <a:ext cx="1068709" cy="10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eschweifte Klammer rechts 2"/>
          <p:cNvSpPr/>
          <p:nvPr/>
        </p:nvSpPr>
        <p:spPr>
          <a:xfrm rot="16200000">
            <a:off x="1781690" y="2258870"/>
            <a:ext cx="756084" cy="3960440"/>
          </a:xfrm>
          <a:prstGeom prst="rightBrace">
            <a:avLst>
              <a:gd name="adj1" fmla="val 8333"/>
              <a:gd name="adj2" fmla="val 4450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425288" y="3681784"/>
            <a:ext cx="3744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err="1" smtClean="0">
                <a:solidFill>
                  <a:srgbClr val="002060"/>
                </a:solidFill>
              </a:rPr>
              <a:t>Chair</a:t>
            </a:r>
            <a:r>
              <a:rPr lang="de-DE" sz="1500" b="1" dirty="0" smtClean="0">
                <a:solidFill>
                  <a:srgbClr val="002060"/>
                </a:solidFill>
              </a:rPr>
              <a:t> </a:t>
            </a:r>
            <a:r>
              <a:rPr lang="de-DE" sz="1500" b="1" dirty="0" err="1" smtClean="0">
                <a:solidFill>
                  <a:srgbClr val="002060"/>
                </a:solidFill>
              </a:rPr>
              <a:t>of</a:t>
            </a:r>
            <a:r>
              <a:rPr lang="de-DE" sz="1500" b="1" dirty="0" smtClean="0">
                <a:solidFill>
                  <a:srgbClr val="002060"/>
                </a:solidFill>
              </a:rPr>
              <a:t> FPCRI </a:t>
            </a:r>
            <a:endParaRPr lang="de-DE" sz="1500" b="1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2496" y="4200959"/>
            <a:ext cx="390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2060"/>
                </a:solidFill>
              </a:rPr>
              <a:t>Laboratory Working Party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59771" y="4581128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66"/>
                </a:solidFill>
              </a:rPr>
              <a:t>Aspergillus WP</a:t>
            </a:r>
            <a:endParaRPr lang="de-DE" dirty="0">
              <a:solidFill>
                <a:srgbClr val="000066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1379" y="45811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66"/>
                </a:solidFill>
              </a:rPr>
              <a:t>C</a:t>
            </a:r>
            <a:r>
              <a:rPr lang="de-DE" dirty="0" smtClean="0">
                <a:solidFill>
                  <a:srgbClr val="000066"/>
                </a:solidFill>
              </a:rPr>
              <a:t>andida WP</a:t>
            </a:r>
            <a:endParaRPr lang="de-DE" dirty="0">
              <a:solidFill>
                <a:srgbClr val="000066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59571" y="4593902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0066"/>
                </a:solidFill>
              </a:rPr>
              <a:t>Mucorales</a:t>
            </a:r>
            <a:r>
              <a:rPr lang="de-DE" dirty="0" smtClean="0">
                <a:solidFill>
                  <a:srgbClr val="000066"/>
                </a:solidFill>
              </a:rPr>
              <a:t> WP</a:t>
            </a:r>
            <a:endParaRPr lang="de-DE" dirty="0">
              <a:solidFill>
                <a:srgbClr val="000066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723667" y="4581128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0066"/>
                </a:solidFill>
              </a:rPr>
              <a:t>Pneumocystis</a:t>
            </a:r>
            <a:r>
              <a:rPr lang="de-DE" dirty="0" smtClean="0">
                <a:solidFill>
                  <a:srgbClr val="000066"/>
                </a:solidFill>
              </a:rPr>
              <a:t> WP</a:t>
            </a:r>
            <a:endParaRPr lang="de-DE" dirty="0">
              <a:solidFill>
                <a:srgbClr val="000066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31479" y="45811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0066"/>
                </a:solidFill>
              </a:rPr>
              <a:t>TissueWP</a:t>
            </a:r>
            <a:endParaRPr lang="de-DE" dirty="0">
              <a:solidFill>
                <a:srgbClr val="000066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7504" y="4593902"/>
            <a:ext cx="792088" cy="2134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971600" y="4581128"/>
            <a:ext cx="792088" cy="2134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1835696" y="4581128"/>
            <a:ext cx="792088" cy="2134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/>
          <p:cNvSpPr/>
          <p:nvPr/>
        </p:nvSpPr>
        <p:spPr>
          <a:xfrm>
            <a:off x="2699792" y="4581128"/>
            <a:ext cx="792088" cy="2134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/>
        </p:nvSpPr>
        <p:spPr>
          <a:xfrm>
            <a:off x="3635896" y="4581128"/>
            <a:ext cx="792088" cy="2134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Geschweifte Klammer rechts 25"/>
          <p:cNvSpPr/>
          <p:nvPr/>
        </p:nvSpPr>
        <p:spPr>
          <a:xfrm rot="16200000">
            <a:off x="6493390" y="2146034"/>
            <a:ext cx="756084" cy="4186113"/>
          </a:xfrm>
          <a:prstGeom prst="rightBrace">
            <a:avLst>
              <a:gd name="adj1" fmla="val 8333"/>
              <a:gd name="adj2" fmla="val 4450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4657138" y="4248584"/>
            <a:ext cx="439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2060"/>
                </a:solidFill>
              </a:rPr>
              <a:t>Clinical Translation Working Party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1032" name="Picture 8" descr="cruci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92418"/>
            <a:ext cx="1149778" cy="11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ruci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87" y="44625"/>
            <a:ext cx="1068709" cy="10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onnel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26" y="44624"/>
            <a:ext cx="1068709" cy="10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bar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62" y="44624"/>
            <a:ext cx="1068709" cy="10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loeff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90" y="44624"/>
            <a:ext cx="1068709" cy="10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loeffler_j\AppData\Local\Microsoft\Windows\Temporary Internet Files\Content.Outlook\ZUWQ612I\IMG_477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8031" r="10466" b="47155"/>
          <a:stretch/>
        </p:blipFill>
        <p:spPr bwMode="auto">
          <a:xfrm>
            <a:off x="1352494" y="32113"/>
            <a:ext cx="1109496" cy="108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2123728" y="13762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9933"/>
                </a:solidFill>
              </a:rPr>
              <a:t>EAPCRI </a:t>
            </a:r>
            <a:r>
              <a:rPr lang="de-DE" sz="2400" b="1" dirty="0" err="1" smtClean="0">
                <a:solidFill>
                  <a:srgbClr val="FF9933"/>
                </a:solidFill>
              </a:rPr>
              <a:t>Steering</a:t>
            </a:r>
            <a:r>
              <a:rPr lang="de-DE" sz="2400" b="1" dirty="0" smtClean="0">
                <a:solidFill>
                  <a:srgbClr val="FF9933"/>
                </a:solidFill>
              </a:rPr>
              <a:t>  </a:t>
            </a:r>
            <a:r>
              <a:rPr lang="de-DE" sz="2400" b="1" dirty="0" err="1" smtClean="0">
                <a:solidFill>
                  <a:srgbClr val="FF9933"/>
                </a:solidFill>
              </a:rPr>
              <a:t>Committee</a:t>
            </a:r>
            <a:endParaRPr lang="de-DE" sz="2400" b="1" dirty="0">
              <a:solidFill>
                <a:srgbClr val="FF9933"/>
              </a:solidFill>
            </a:endParaRPr>
          </a:p>
        </p:txBody>
      </p:sp>
      <p:sp>
        <p:nvSpPr>
          <p:cNvPr id="50" name="Geschweifte Klammer rechts 49"/>
          <p:cNvSpPr/>
          <p:nvPr/>
        </p:nvSpPr>
        <p:spPr>
          <a:xfrm rot="5400000">
            <a:off x="3905926" y="-1485546"/>
            <a:ext cx="756084" cy="5904656"/>
          </a:xfrm>
          <a:prstGeom prst="rightBrace">
            <a:avLst>
              <a:gd name="adj1" fmla="val 8333"/>
              <a:gd name="adj2" fmla="val 50120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 nach oben und unten 50"/>
          <p:cNvSpPr/>
          <p:nvPr/>
        </p:nvSpPr>
        <p:spPr>
          <a:xfrm rot="10800000">
            <a:off x="4166845" y="1878441"/>
            <a:ext cx="246323" cy="686462"/>
          </a:xfrm>
          <a:prstGeom prst="upDownArrow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33"/>
              </a:solidFill>
            </a:endParaRPr>
          </a:p>
        </p:txBody>
      </p:sp>
      <p:sp>
        <p:nvSpPr>
          <p:cNvPr id="52" name="Pfeil nach oben und unten 51"/>
          <p:cNvSpPr/>
          <p:nvPr/>
        </p:nvSpPr>
        <p:spPr>
          <a:xfrm rot="5400000">
            <a:off x="5428824" y="2667041"/>
            <a:ext cx="246323" cy="12398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Picture 3" descr="C:\Users\loeffler_j\AppData\Local\Microsoft\Windows\Temporary Internet Files\Content.Outlook\ZUWQ612I\IMG_477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8031" r="10466" b="47155"/>
          <a:stretch/>
        </p:blipFill>
        <p:spPr bwMode="auto">
          <a:xfrm>
            <a:off x="1374272" y="2760976"/>
            <a:ext cx="1109496" cy="108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Pfeil nach oben und unten 53"/>
          <p:cNvSpPr/>
          <p:nvPr/>
        </p:nvSpPr>
        <p:spPr>
          <a:xfrm rot="5400000">
            <a:off x="2980552" y="2769348"/>
            <a:ext cx="246323" cy="10958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Abgerundetes Rechteck 54"/>
          <p:cNvSpPr/>
          <p:nvPr/>
        </p:nvSpPr>
        <p:spPr>
          <a:xfrm>
            <a:off x="4716016" y="4593902"/>
            <a:ext cx="792088" cy="2134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Abgerundetes Rechteck 55"/>
          <p:cNvSpPr/>
          <p:nvPr/>
        </p:nvSpPr>
        <p:spPr>
          <a:xfrm>
            <a:off x="5580112" y="4581128"/>
            <a:ext cx="792088" cy="2134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Abgerundetes Rechteck 56"/>
          <p:cNvSpPr/>
          <p:nvPr/>
        </p:nvSpPr>
        <p:spPr>
          <a:xfrm>
            <a:off x="6444208" y="4581128"/>
            <a:ext cx="792088" cy="2134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Abgerundetes Rechteck 57"/>
          <p:cNvSpPr/>
          <p:nvPr/>
        </p:nvSpPr>
        <p:spPr>
          <a:xfrm>
            <a:off x="7308304" y="4581128"/>
            <a:ext cx="792088" cy="2134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Abgerundetes Rechteck 58"/>
          <p:cNvSpPr/>
          <p:nvPr/>
        </p:nvSpPr>
        <p:spPr>
          <a:xfrm>
            <a:off x="8244408" y="4581128"/>
            <a:ext cx="792088" cy="2134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/>
          <p:cNvSpPr txBox="1"/>
          <p:nvPr/>
        </p:nvSpPr>
        <p:spPr>
          <a:xfrm>
            <a:off x="4716016" y="45811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66"/>
                </a:solidFill>
              </a:rPr>
              <a:t>C</a:t>
            </a:r>
            <a:r>
              <a:rPr lang="de-DE" dirty="0" smtClean="0">
                <a:solidFill>
                  <a:srgbClr val="000066"/>
                </a:solidFill>
              </a:rPr>
              <a:t>andida WP</a:t>
            </a:r>
            <a:endParaRPr lang="de-DE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4" y="5961137"/>
            <a:ext cx="708223" cy="70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52" y="5937906"/>
            <a:ext cx="754683" cy="75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17" y="5922415"/>
            <a:ext cx="785663" cy="7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 descr="C:\Users\loeffler_j\AppData\Local\Microsoft\Windows\Temporary Internet Files\Content.Outlook\ZUWQ612I\IMG_477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8031" r="10466" b="47155"/>
          <a:stretch/>
        </p:blipFill>
        <p:spPr bwMode="auto">
          <a:xfrm>
            <a:off x="3651650" y="5922415"/>
            <a:ext cx="790315" cy="77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2411760" y="1032991"/>
            <a:ext cx="127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FF9933"/>
                </a:solidFill>
              </a:rPr>
              <a:t>Secretary</a:t>
            </a:r>
            <a:endParaRPr lang="de-DE" sz="1400" b="1" dirty="0">
              <a:solidFill>
                <a:srgbClr val="FF9933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3652383" y="1032991"/>
            <a:ext cx="127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FF9933"/>
                </a:solidFill>
              </a:rPr>
              <a:t>Chair</a:t>
            </a:r>
            <a:endParaRPr lang="de-DE" sz="1400" b="1" dirty="0">
              <a:solidFill>
                <a:srgbClr val="FF9933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4876519" y="1032991"/>
            <a:ext cx="127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FF9933"/>
                </a:solidFill>
              </a:rPr>
              <a:t>Treasurer</a:t>
            </a:r>
            <a:endParaRPr lang="de-DE" sz="1400" b="1" dirty="0">
              <a:solidFill>
                <a:srgbClr val="FF9933"/>
              </a:solidFill>
            </a:endParaRPr>
          </a:p>
        </p:txBody>
      </p:sp>
      <p:sp>
        <p:nvSpPr>
          <p:cNvPr id="43" name="AutoShape 6" descr="Ela Lack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19" y="5949280"/>
            <a:ext cx="751277" cy="7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" descr="cruci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60" y="5937906"/>
            <a:ext cx="767936" cy="7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feld 70"/>
          <p:cNvSpPr txBox="1"/>
          <p:nvPr/>
        </p:nvSpPr>
        <p:spPr>
          <a:xfrm>
            <a:off x="5580112" y="45811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2060"/>
                </a:solidFill>
              </a:rPr>
              <a:t>TissueWP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6444208" y="4581128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2060"/>
                </a:solidFill>
              </a:rPr>
              <a:t>Mucorales</a:t>
            </a:r>
            <a:r>
              <a:rPr lang="de-DE" dirty="0" smtClean="0">
                <a:solidFill>
                  <a:srgbClr val="002060"/>
                </a:solidFill>
              </a:rPr>
              <a:t> WP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1" b="16704"/>
          <a:stretch/>
        </p:blipFill>
        <p:spPr bwMode="auto">
          <a:xfrm>
            <a:off x="5603023" y="5877272"/>
            <a:ext cx="746265" cy="81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23873" r="67128" b="30331"/>
          <a:stretch/>
        </p:blipFill>
        <p:spPr bwMode="auto">
          <a:xfrm>
            <a:off x="4776682" y="5941189"/>
            <a:ext cx="659414" cy="7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30" y="5922415"/>
            <a:ext cx="746945" cy="7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feld 75"/>
          <p:cNvSpPr txBox="1"/>
          <p:nvPr/>
        </p:nvSpPr>
        <p:spPr>
          <a:xfrm>
            <a:off x="7308304" y="4581128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0066"/>
                </a:solidFill>
              </a:rPr>
              <a:t>Pneumocystis</a:t>
            </a:r>
            <a:r>
              <a:rPr lang="de-DE" dirty="0" smtClean="0">
                <a:solidFill>
                  <a:srgbClr val="000066"/>
                </a:solidFill>
              </a:rPr>
              <a:t> WP</a:t>
            </a:r>
            <a:endParaRPr lang="de-DE" dirty="0">
              <a:solidFill>
                <a:srgbClr val="000066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07" y="5961137"/>
            <a:ext cx="708223" cy="70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feld 77"/>
          <p:cNvSpPr txBox="1"/>
          <p:nvPr/>
        </p:nvSpPr>
        <p:spPr>
          <a:xfrm>
            <a:off x="8244408" y="4581128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66"/>
                </a:solidFill>
              </a:rPr>
              <a:t>Aspergillus WP</a:t>
            </a:r>
            <a:endParaRPr lang="de-DE" dirty="0">
              <a:solidFill>
                <a:srgbClr val="000066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102221" y="832937"/>
            <a:ext cx="20782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 err="1" smtClean="0">
                <a:solidFill>
                  <a:srgbClr val="FF9933"/>
                </a:solidFill>
              </a:rPr>
              <a:t>Stichting</a:t>
            </a:r>
            <a:r>
              <a:rPr lang="de-DE" sz="900" b="1" dirty="0" smtClean="0">
                <a:solidFill>
                  <a:srgbClr val="FF9933"/>
                </a:solidFill>
              </a:rPr>
              <a:t>/ </a:t>
            </a:r>
            <a:r>
              <a:rPr lang="de-DE" sz="900" b="1" dirty="0" err="1" smtClean="0">
                <a:solidFill>
                  <a:srgbClr val="FF9933"/>
                </a:solidFill>
              </a:rPr>
              <a:t>Foundation</a:t>
            </a:r>
            <a:r>
              <a:rPr lang="de-DE" sz="900" b="1" dirty="0" smtClean="0">
                <a:solidFill>
                  <a:srgbClr val="FF9933"/>
                </a:solidFill>
              </a:rPr>
              <a:t>: </a:t>
            </a:r>
          </a:p>
          <a:p>
            <a:pPr algn="r"/>
            <a:r>
              <a:rPr lang="de-DE" sz="900" b="1" dirty="0" err="1" smtClean="0">
                <a:solidFill>
                  <a:srgbClr val="FF9933"/>
                </a:solidFill>
              </a:rPr>
              <a:t>Europees</a:t>
            </a:r>
            <a:r>
              <a:rPr lang="de-DE" sz="900" b="1" dirty="0" smtClean="0">
                <a:solidFill>
                  <a:srgbClr val="FF9933"/>
                </a:solidFill>
              </a:rPr>
              <a:t> Aspergillus PCR </a:t>
            </a:r>
            <a:r>
              <a:rPr lang="de-DE" sz="900" b="1" dirty="0" err="1" smtClean="0">
                <a:solidFill>
                  <a:srgbClr val="FF9933"/>
                </a:solidFill>
              </a:rPr>
              <a:t>Initiatief</a:t>
            </a:r>
            <a:r>
              <a:rPr lang="de-DE" sz="900" b="1" dirty="0" smtClean="0">
                <a:solidFill>
                  <a:srgbClr val="FF9933"/>
                </a:solidFill>
              </a:rPr>
              <a:t>/ </a:t>
            </a:r>
          </a:p>
          <a:p>
            <a:pPr algn="r"/>
            <a:r>
              <a:rPr lang="de-DE" sz="900" b="1" dirty="0" smtClean="0">
                <a:solidFill>
                  <a:srgbClr val="FF9933"/>
                </a:solidFill>
              </a:rPr>
              <a:t>European Aspergillus PCR Initiative</a:t>
            </a:r>
            <a:endParaRPr lang="de-DE" sz="900" b="1" dirty="0">
              <a:solidFill>
                <a:srgbClr val="FF9933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11560" y="2097691"/>
            <a:ext cx="772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0066"/>
                </a:solidFill>
              </a:rPr>
              <a:t>	</a:t>
            </a:r>
            <a:r>
              <a:rPr lang="de-DE" sz="2400" b="1" dirty="0" err="1" smtClean="0">
                <a:solidFill>
                  <a:srgbClr val="000066"/>
                </a:solidFill>
              </a:rPr>
              <a:t>Fungal</a:t>
            </a:r>
            <a:r>
              <a:rPr lang="de-DE" sz="2400" b="1" dirty="0" smtClean="0">
                <a:solidFill>
                  <a:srgbClr val="000066"/>
                </a:solidFill>
              </a:rPr>
              <a:t> </a:t>
            </a:r>
            <a:r>
              <a:rPr lang="de-DE" sz="2400" b="1" dirty="0" smtClean="0">
                <a:solidFill>
                  <a:srgbClr val="000066"/>
                </a:solidFill>
              </a:rPr>
              <a:t>PCR </a:t>
            </a:r>
            <a:r>
              <a:rPr lang="de-DE" sz="2400" b="1" dirty="0" smtClean="0">
                <a:solidFill>
                  <a:srgbClr val="000066"/>
                </a:solidFill>
              </a:rPr>
              <a:t>Initiative </a:t>
            </a:r>
            <a:r>
              <a:rPr lang="de-DE" sz="2400" b="1" dirty="0" smtClean="0">
                <a:solidFill>
                  <a:srgbClr val="000066"/>
                </a:solidFill>
              </a:rPr>
              <a:t>(FPCRI)</a:t>
            </a:r>
            <a:endParaRPr lang="de-DE" sz="2400" b="1" dirty="0">
              <a:solidFill>
                <a:srgbClr val="000066"/>
              </a:solidFill>
            </a:endParaRPr>
          </a:p>
        </p:txBody>
      </p:sp>
      <p:pic>
        <p:nvPicPr>
          <p:cNvPr id="81" name="Image 5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1" b="16668"/>
          <a:stretch/>
        </p:blipFill>
        <p:spPr bwMode="auto">
          <a:xfrm>
            <a:off x="7483884" y="2261576"/>
            <a:ext cx="1552612" cy="174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Textfeld 81"/>
          <p:cNvSpPr txBox="1"/>
          <p:nvPr/>
        </p:nvSpPr>
        <p:spPr>
          <a:xfrm>
            <a:off x="1187624" y="1032991"/>
            <a:ext cx="127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9933"/>
                </a:solidFill>
              </a:rPr>
              <a:t>Lab WP</a:t>
            </a:r>
            <a:endParaRPr lang="de-DE" sz="1400" b="1" dirty="0">
              <a:solidFill>
                <a:srgbClr val="FF9933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6012160" y="1032991"/>
            <a:ext cx="127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FF9933"/>
                </a:solidFill>
              </a:rPr>
              <a:t>Transl</a:t>
            </a:r>
            <a:r>
              <a:rPr lang="de-DE" sz="1400" b="1" dirty="0" smtClean="0">
                <a:solidFill>
                  <a:srgbClr val="FF9933"/>
                </a:solidFill>
              </a:rPr>
              <a:t>. WP</a:t>
            </a:r>
            <a:endParaRPr lang="de-DE" sz="1400" b="1" dirty="0">
              <a:solidFill>
                <a:srgbClr val="FF9933"/>
              </a:solidFill>
            </a:endParaRPr>
          </a:p>
        </p:txBody>
      </p:sp>
      <p:sp>
        <p:nvSpPr>
          <p:cNvPr id="84" name="Abgerundetes Rechteck 83"/>
          <p:cNvSpPr/>
          <p:nvPr/>
        </p:nvSpPr>
        <p:spPr>
          <a:xfrm rot="16200000">
            <a:off x="3657202" y="182866"/>
            <a:ext cx="1429111" cy="6224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5" name="Picture 6" descr="EAPCRI LOGO f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7" t="15755" b="12631"/>
          <a:stretch/>
        </p:blipFill>
        <p:spPr bwMode="auto">
          <a:xfrm>
            <a:off x="7310746" y="44624"/>
            <a:ext cx="1833906" cy="68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Abgerundetes Rechteck 85"/>
          <p:cNvSpPr/>
          <p:nvPr/>
        </p:nvSpPr>
        <p:spPr>
          <a:xfrm rot="16200000">
            <a:off x="3609405" y="-2341647"/>
            <a:ext cx="1332639" cy="6032185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2" name="Gerade Verbindung 61"/>
          <p:cNvCxnSpPr/>
          <p:nvPr/>
        </p:nvCxnSpPr>
        <p:spPr>
          <a:xfrm>
            <a:off x="35496" y="2061831"/>
            <a:ext cx="90730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2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Aspergillus PCR-LWP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66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28625" y="411163"/>
            <a:ext cx="7475537" cy="600075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ea typeface="ＭＳ Ｐゴシック" panose="020B0600070205080204" pitchFamily="34" charset="-128"/>
              </a:rPr>
              <a:t>Extraction </a:t>
            </a:r>
            <a:br>
              <a:rPr lang="en-GB" altLang="en-US" sz="3200" dirty="0" smtClean="0">
                <a:ea typeface="ＭＳ Ｐゴシック" panose="020B0600070205080204" pitchFamily="34" charset="-128"/>
              </a:rPr>
            </a:br>
            <a:r>
              <a:rPr lang="en-GB" altLang="en-US" sz="3200" dirty="0" smtClean="0">
                <a:ea typeface="ＭＳ Ｐゴシック" panose="020B0600070205080204" pitchFamily="34" charset="-128"/>
              </a:rPr>
              <a:t>recommendations </a:t>
            </a:r>
            <a:endParaRPr lang="en-GB" altLang="en-US" sz="32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55011812"/>
              </p:ext>
            </p:extLst>
          </p:nvPr>
        </p:nvGraphicFramePr>
        <p:xfrm>
          <a:off x="428625" y="1756915"/>
          <a:ext cx="8286750" cy="4034643"/>
        </p:xfrm>
        <a:graphic>
          <a:graphicData uri="http://schemas.openxmlformats.org/drawingml/2006/table">
            <a:tbl>
              <a:tblPr/>
              <a:tblGrid>
                <a:gridCol w="2239963">
                  <a:extLst>
                    <a:ext uri="{9D8B030D-6E8A-4147-A177-3AD203B41FA5}">
                      <a16:colId xmlns="" xmlns:a16="http://schemas.microsoft.com/office/drawing/2014/main" val="473575021"/>
                    </a:ext>
                  </a:extLst>
                </a:gridCol>
                <a:gridCol w="2538412">
                  <a:extLst>
                    <a:ext uri="{9D8B030D-6E8A-4147-A177-3AD203B41FA5}">
                      <a16:colId xmlns="" xmlns:a16="http://schemas.microsoft.com/office/drawing/2014/main" val="3250901049"/>
                    </a:ext>
                  </a:extLst>
                </a:gridCol>
                <a:gridCol w="3508375">
                  <a:extLst>
                    <a:ext uri="{9D8B030D-6E8A-4147-A177-3AD203B41FA5}">
                      <a16:colId xmlns="" xmlns:a16="http://schemas.microsoft.com/office/drawing/2014/main" val="3165467020"/>
                    </a:ext>
                  </a:extLst>
                </a:gridCol>
              </a:tblGrid>
              <a:tr h="382504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Serum/Plasma Testing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Whole Blood testing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7328044"/>
                  </a:ext>
                </a:extLst>
              </a:tr>
              <a:tr h="382504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Sample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EDTA only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2756209"/>
                  </a:ext>
                </a:extLst>
              </a:tr>
              <a:tr h="382504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Sample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≥0.5ml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≥3.0ml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3170590"/>
                  </a:ext>
                </a:extLst>
              </a:tr>
              <a:tr h="382504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Potential 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Free circulating DNA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Phagocytosed fungal fragments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1747743"/>
                  </a:ext>
                </a:extLst>
              </a:tr>
              <a:tr h="659084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Extraction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Commercial extraction kits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Red and White cell lysis, Bead-beating, commercial extraction kits.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2950153"/>
                  </a:ext>
                </a:extLst>
              </a:tr>
              <a:tr h="382504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Elution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Elute in &lt;100µl,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5383765"/>
                  </a:ext>
                </a:extLst>
              </a:tr>
              <a:tr h="122401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Special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Font typeface="Wingdings 2" panose="05020102010507070707" pitchFamily="18" charset="2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Font typeface="Wingdings 2" panose="05020102010507070707" pitchFamily="18" charset="2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Screen all reagents for contamination with fungal DNA. </a:t>
                      </a:r>
                      <a:b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Positive and negative extraction controls recommended.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PCR testing in duplicate.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Perform an IC PCR (Ct typical of Aspergillus PCR +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tve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, not human DNA, can be incorporated into extraction process)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35912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7" y="1207596"/>
            <a:ext cx="8358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“Nucleic Acid extraction is 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critical step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”</a:t>
            </a:r>
            <a:endParaRPr lang="en-GB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38" y="5870576"/>
            <a:ext cx="532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White </a:t>
            </a:r>
            <a:r>
              <a:rPr lang="en-GB" alt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et al </a:t>
            </a:r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2010a, 2010b, 2011 and Loeffler et al. 2015</a:t>
            </a:r>
            <a:endParaRPr lang="en-GB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22070" r="-3069" b="17691"/>
          <a:stretch>
            <a:fillRect/>
          </a:stretch>
        </p:blipFill>
        <p:spPr bwMode="auto">
          <a:xfrm>
            <a:off x="5005314" y="75123"/>
            <a:ext cx="4038689" cy="5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Le123475\AppData\Local\Microsoft\Windows\Temporary Internet Files\Content.Outlook\25C1O7I2\FPCRI_ISHAM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7175" y="560964"/>
            <a:ext cx="1451728" cy="1453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98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71" y="61675"/>
            <a:ext cx="7798856" cy="690982"/>
          </a:xfrm>
        </p:spPr>
        <p:txBody>
          <a:bodyPr/>
          <a:lstStyle/>
          <a:p>
            <a:r>
              <a:rPr lang="en-GB" sz="3200" dirty="0" smtClean="0"/>
              <a:t>Dynamics of release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70" y="803155"/>
            <a:ext cx="7772332" cy="3477945"/>
          </a:xfrm>
        </p:spPr>
        <p:txBody>
          <a:bodyPr/>
          <a:lstStyle/>
          <a:p>
            <a:r>
              <a:rPr lang="en-GB" sz="2200" dirty="0" smtClean="0"/>
              <a:t>IAAM - Guinea pig inhalation IA model</a:t>
            </a:r>
          </a:p>
          <a:p>
            <a:pPr lvl="1"/>
            <a:r>
              <a:rPr lang="en-GB" sz="1800" dirty="0" smtClean="0"/>
              <a:t>Euthanized: 1 hour, 5, 7 and 9 days</a:t>
            </a:r>
          </a:p>
          <a:p>
            <a:pPr lvl="1"/>
            <a:r>
              <a:rPr lang="en-GB" sz="1800" i="1" dirty="0"/>
              <a:t>Aspergillus</a:t>
            </a:r>
            <a:r>
              <a:rPr lang="en-GB" sz="1800" dirty="0"/>
              <a:t> PCR</a:t>
            </a:r>
          </a:p>
          <a:p>
            <a:pPr lvl="1"/>
            <a:r>
              <a:rPr lang="en-GB" sz="1800" dirty="0" smtClean="0"/>
              <a:t>GM-EIA </a:t>
            </a:r>
            <a:r>
              <a:rPr lang="en-GB" sz="1800" dirty="0"/>
              <a:t>and </a:t>
            </a:r>
            <a:r>
              <a:rPr lang="el-GR" sz="1800" dirty="0"/>
              <a:t>β</a:t>
            </a:r>
            <a:r>
              <a:rPr lang="en-GB" sz="1800" dirty="0"/>
              <a:t>-D-</a:t>
            </a:r>
            <a:r>
              <a:rPr lang="en-GB" sz="1800" dirty="0" err="1"/>
              <a:t>Glucan</a:t>
            </a:r>
            <a:endParaRPr lang="en-GB" sz="1800" dirty="0"/>
          </a:p>
          <a:p>
            <a:pPr lvl="1">
              <a:buNone/>
            </a:pPr>
            <a:endParaRPr lang="en-GB" sz="1000" dirty="0" smtClean="0"/>
          </a:p>
          <a:p>
            <a:r>
              <a:rPr lang="en-GB" sz="2200" dirty="0" smtClean="0"/>
              <a:t>PCR: early indicator of exposure – 1h</a:t>
            </a:r>
          </a:p>
          <a:p>
            <a:endParaRPr lang="en-GB" sz="1000" dirty="0"/>
          </a:p>
          <a:p>
            <a:r>
              <a:rPr lang="en-GB" sz="2200" dirty="0"/>
              <a:t>Antigens: </a:t>
            </a:r>
            <a:r>
              <a:rPr lang="en-GB" sz="2200" dirty="0" smtClean="0"/>
              <a:t>indicators </a:t>
            </a:r>
            <a:r>
              <a:rPr lang="en-GB" sz="2200" dirty="0"/>
              <a:t>of disease </a:t>
            </a:r>
            <a:r>
              <a:rPr lang="en-GB" sz="2200" dirty="0" smtClean="0"/>
              <a:t>progression</a:t>
            </a:r>
          </a:p>
          <a:p>
            <a:endParaRPr lang="en-GB" sz="1000" dirty="0"/>
          </a:p>
          <a:p>
            <a:r>
              <a:rPr lang="en-GB" sz="2200" dirty="0" smtClean="0"/>
              <a:t>Combination testing optimal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68" y="6382620"/>
            <a:ext cx="374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White et al. JCM 2016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29720"/>
              </p:ext>
            </p:extLst>
          </p:nvPr>
        </p:nvGraphicFramePr>
        <p:xfrm>
          <a:off x="138556" y="4130961"/>
          <a:ext cx="8896575" cy="2560319"/>
        </p:xfrm>
        <a:graphic>
          <a:graphicData uri="http://schemas.openxmlformats.org/drawingml/2006/table">
            <a:tbl>
              <a:tblPr/>
              <a:tblGrid>
                <a:gridCol w="1538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4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25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51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53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09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304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Assays 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Sensitivity (%)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Specificity (%)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Accuracy (%)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LR+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LR-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AUC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04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WB PCR/GM/BDG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/67/14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78/96/</a:t>
                      </a: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89/82/59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4.5/16.8/&gt;140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&lt;0.001/0.3/0.9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0.95</a:t>
                      </a:r>
                      <a:endParaRPr lang="en-GB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04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Serum PCR/GM/BDG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/48/33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61/96/</a:t>
                      </a: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80/73/68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2.6/12/&gt;330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&lt;0.002/0.5/0.7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Times New Roman"/>
                          <a:cs typeface="Times New Roman"/>
                        </a:rPr>
                        <a:t>0.88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04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WB/Serum PCR/BDG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90/71/10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65/</a:t>
                      </a: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77/86/57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2.6/&gt;710/&gt;100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0.2/0.3/0.9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0.90 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04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Calibri"/>
                          <a:ea typeface="Times New Roman"/>
                          <a:cs typeface="Times New Roman"/>
                        </a:rPr>
                        <a:t>WB/Serum PCR/GM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/81/14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57/91/</a:t>
                      </a: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77/86/59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2.3/9/&gt;140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&lt;0.002/0.2/0.9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Times New Roman"/>
                          <a:cs typeface="Times New Roman"/>
                        </a:rPr>
                        <a:t>0.92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04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All four assays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/91/44/10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57/91/</a:t>
                      </a: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GB" sz="1400" b="1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77/91/73/57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2.3/10.4/&gt;429/&gt;950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&lt;0.001/0.1/0.6/0.9</a:t>
                      </a: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0.95</a:t>
                      </a:r>
                      <a:endParaRPr lang="en-GB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850" marR="558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70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8426450" cy="964876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tandardization has improved Clinical Performance</a:t>
            </a:r>
          </a:p>
        </p:txBody>
      </p:sp>
      <p:sp>
        <p:nvSpPr>
          <p:cNvPr id="178179" name="Content Placeholder 2"/>
          <p:cNvSpPr>
            <a:spLocks noGrp="1"/>
          </p:cNvSpPr>
          <p:nvPr>
            <p:ph idx="1"/>
          </p:nvPr>
        </p:nvSpPr>
        <p:spPr>
          <a:xfrm>
            <a:off x="717070" y="1350574"/>
            <a:ext cx="7772332" cy="3477945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EAPCRI recommendations improved PCR performance</a:t>
            </a:r>
          </a:p>
          <a:p>
            <a:pPr lvl="1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analysis</a:t>
            </a:r>
          </a:p>
          <a:p>
            <a:pPr eaLnBrk="1" hangingPunct="1"/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Sensitivity: 	87% vs 82%</a:t>
            </a:r>
          </a:p>
          <a:p>
            <a:pPr eaLnBrk="1" hangingPunct="1"/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Specificity: 	98% vs 85%</a:t>
            </a:r>
          </a:p>
          <a:p>
            <a:pPr eaLnBrk="1" hangingPunct="1"/>
            <a:endParaRPr lang="en-GB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total compliance with EAPCRI recommendations (1 deviation)</a:t>
            </a:r>
          </a:p>
        </p:txBody>
      </p:sp>
      <p:sp>
        <p:nvSpPr>
          <p:cNvPr id="178180" name="Rectangle 3"/>
          <p:cNvSpPr>
            <a:spLocks noChangeArrowheads="1"/>
          </p:cNvSpPr>
          <p:nvPr/>
        </p:nvSpPr>
        <p:spPr bwMode="auto">
          <a:xfrm>
            <a:off x="69850" y="5992813"/>
            <a:ext cx="31710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err="1">
                <a:solidFill>
                  <a:srgbClr val="FFFFFF"/>
                </a:solidFill>
              </a:rPr>
              <a:t>Arvanitis</a:t>
            </a:r>
            <a:r>
              <a:rPr lang="en-US" altLang="en-US" sz="1100" dirty="0">
                <a:solidFill>
                  <a:srgbClr val="FFFFFF"/>
                </a:solidFill>
              </a:rPr>
              <a:t> M, et al. </a:t>
            </a:r>
            <a:r>
              <a:rPr lang="en-US" altLang="en-US" sz="1100" i="1" dirty="0">
                <a:solidFill>
                  <a:srgbClr val="FFFFFF"/>
                </a:solidFill>
              </a:rPr>
              <a:t>J </a:t>
            </a:r>
            <a:r>
              <a:rPr lang="en-US" altLang="en-US" sz="1100" i="1" dirty="0" err="1">
                <a:solidFill>
                  <a:srgbClr val="FFFFFF"/>
                </a:solidFill>
              </a:rPr>
              <a:t>Clin</a:t>
            </a:r>
            <a:r>
              <a:rPr lang="en-US" altLang="en-US" sz="1100" i="1" dirty="0">
                <a:solidFill>
                  <a:srgbClr val="FFFFFF"/>
                </a:solidFill>
              </a:rPr>
              <a:t> </a:t>
            </a:r>
            <a:r>
              <a:rPr lang="en-US" altLang="en-US" sz="1100" i="1" dirty="0" err="1">
                <a:solidFill>
                  <a:srgbClr val="FFFFFF"/>
                </a:solidFill>
              </a:rPr>
              <a:t>Microbiol</a:t>
            </a:r>
            <a:r>
              <a:rPr lang="en-US" altLang="en-US" sz="1100" dirty="0">
                <a:solidFill>
                  <a:srgbClr val="FFFFFF"/>
                </a:solidFill>
              </a:rPr>
              <a:t>. 2014;52:3731–42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71" y="342284"/>
            <a:ext cx="6028548" cy="690982"/>
          </a:xfrm>
        </p:spPr>
        <p:txBody>
          <a:bodyPr/>
          <a:lstStyle/>
          <a:p>
            <a:r>
              <a:rPr lang="en-GB" sz="3200" dirty="0" smtClean="0"/>
              <a:t>What about BAL?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2000" dirty="0"/>
              <a:t>Pig BAL – Screened negative for </a:t>
            </a:r>
            <a:r>
              <a:rPr lang="en-GB" sz="2000" i="1" dirty="0"/>
              <a:t>Aspergillus</a:t>
            </a:r>
            <a:r>
              <a:rPr lang="en-GB" sz="2000" dirty="0"/>
              <a:t> contamination</a:t>
            </a:r>
          </a:p>
          <a:p>
            <a:pPr fontAlgn="auto">
              <a:spcAft>
                <a:spcPts val="0"/>
              </a:spcAft>
              <a:defRPr/>
            </a:pPr>
            <a:endParaRPr lang="en-GB" sz="1000" dirty="0"/>
          </a:p>
          <a:p>
            <a:pPr fontAlgn="auto">
              <a:spcAft>
                <a:spcPts val="0"/>
              </a:spcAft>
              <a:defRPr/>
            </a:pPr>
            <a:r>
              <a:rPr lang="en-GB" sz="2000" dirty="0"/>
              <a:t>Potential targets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000" dirty="0"/>
              <a:t>Organism (</a:t>
            </a:r>
            <a:r>
              <a:rPr lang="en-GB" sz="2000" i="1" dirty="0"/>
              <a:t>A. </a:t>
            </a:r>
            <a:r>
              <a:rPr lang="en-GB" sz="2000" i="1" dirty="0" err="1"/>
              <a:t>fumigatus</a:t>
            </a:r>
            <a:r>
              <a:rPr lang="en-GB" sz="2000" i="1" dirty="0"/>
              <a:t> </a:t>
            </a:r>
            <a:r>
              <a:rPr lang="en-GB" sz="2000" dirty="0"/>
              <a:t>conidia)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000" dirty="0"/>
              <a:t>Free DNA (</a:t>
            </a:r>
            <a:r>
              <a:rPr lang="en-GB" sz="2000" i="1" dirty="0"/>
              <a:t>A. </a:t>
            </a:r>
            <a:r>
              <a:rPr lang="en-GB" sz="2000" i="1" dirty="0" err="1"/>
              <a:t>fumigatus</a:t>
            </a:r>
            <a:r>
              <a:rPr lang="en-GB" sz="2000" i="1" dirty="0"/>
              <a:t> </a:t>
            </a:r>
            <a:r>
              <a:rPr lang="en-GB" sz="2000" dirty="0"/>
              <a:t>genomic DNA)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1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sz="2000" dirty="0"/>
              <a:t>Panel developed containing both targets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000" dirty="0"/>
              <a:t>Participants informed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000" dirty="0"/>
              <a:t>Not to the individual potential target within sample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000" dirty="0" smtClean="0"/>
              <a:t>In 2014 - Avoid </a:t>
            </a:r>
            <a:r>
              <a:rPr lang="en-GB" sz="2000" dirty="0"/>
              <a:t>changes in </a:t>
            </a:r>
            <a:r>
              <a:rPr lang="en-GB" sz="2000" dirty="0" smtClean="0"/>
              <a:t>procedure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800" dirty="0"/>
          </a:p>
          <a:p>
            <a:pPr fontAlgn="auto">
              <a:spcAft>
                <a:spcPts val="0"/>
              </a:spcAft>
              <a:defRPr/>
            </a:pPr>
            <a:r>
              <a:rPr lang="en-GB" sz="2000" dirty="0" smtClean="0"/>
              <a:t>In 2016 - </a:t>
            </a:r>
            <a:r>
              <a:rPr lang="en-GB" sz="2000" dirty="0"/>
              <a:t>R</a:t>
            </a:r>
            <a:r>
              <a:rPr lang="en-GB" sz="2000" dirty="0" smtClean="0"/>
              <a:t>ecommended extraction method</a:t>
            </a:r>
          </a:p>
          <a:p>
            <a:pPr fontAlgn="auto">
              <a:spcAft>
                <a:spcPts val="0"/>
              </a:spcAft>
              <a:defRPr/>
            </a:pPr>
            <a:endParaRPr lang="en-GB" sz="1000" dirty="0"/>
          </a:p>
        </p:txBody>
      </p:sp>
      <p:pic>
        <p:nvPicPr>
          <p:cNvPr id="4" name="Picture 2" descr="C:\Users\Le123475\AppData\Local\Microsoft\Windows\Temporary Internet Files\Content.Outlook\25C1O7I2\FPCRI_ISHAM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543" y="122842"/>
            <a:ext cx="1951347" cy="1954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323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2685"/>
              </p:ext>
            </p:extLst>
          </p:nvPr>
        </p:nvGraphicFramePr>
        <p:xfrm>
          <a:off x="457200" y="260648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6995" y="336689"/>
            <a:ext cx="3542146" cy="11430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Potential methods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80509" y="5769409"/>
            <a:ext cx="1173307" cy="5482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67666" y="3870037"/>
            <a:ext cx="1809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295589" y="3338116"/>
            <a:ext cx="266700" cy="3238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88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8CC63F"/>
      </a:accent2>
      <a:accent3>
        <a:srgbClr val="FFFFFF"/>
      </a:accent3>
      <a:accent4>
        <a:srgbClr val="000000"/>
      </a:accent4>
      <a:accent5>
        <a:srgbClr val="DAEDEF"/>
      </a:accent5>
      <a:accent6>
        <a:srgbClr val="7EB338"/>
      </a:accent6>
      <a:hlink>
        <a:srgbClr val="ED1C24"/>
      </a:hlink>
      <a:folHlink>
        <a:srgbClr val="000000"/>
      </a:folHlink>
    </a:clrScheme>
    <a:fontScheme name="1000 Lives Powerpoint Template">
      <a:majorFont>
        <a:latin typeface="Verdana Bol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1000 Lives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0 Lives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0 Lives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0 Lives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0 Lives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0 Lives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 Lives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 Lives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 Lives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 Lives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 Lives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0 Lives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2677</TotalTime>
  <Words>1874</Words>
  <Application>Microsoft Macintosh PowerPoint</Application>
  <PresentationFormat>On-screen Show (4:3)</PresentationFormat>
  <Paragraphs>537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Theme1</vt:lpstr>
      <vt:lpstr>FPCRI – Laboratory Aspects</vt:lpstr>
      <vt:lpstr>Disclosures</vt:lpstr>
      <vt:lpstr>FPCRI – Laboratory Working Parties</vt:lpstr>
      <vt:lpstr>Aspergillus PCR-LWP</vt:lpstr>
      <vt:lpstr>Extraction  recommendations </vt:lpstr>
      <vt:lpstr>Dynamics of release</vt:lpstr>
      <vt:lpstr>Standardization has improved Clinical Performance</vt:lpstr>
      <vt:lpstr>What about BAL?</vt:lpstr>
      <vt:lpstr>Potential methods</vt:lpstr>
      <vt:lpstr>2014 v 2016</vt:lpstr>
      <vt:lpstr>Conidia vs DNA (2016)</vt:lpstr>
      <vt:lpstr>Compliance with recommendations</vt:lpstr>
      <vt:lpstr>The  influence of  compliance  on the 2016 results</vt:lpstr>
      <vt:lpstr>Compared to the 2014 BAL panel</vt:lpstr>
      <vt:lpstr>Analytical Specificity - Summary</vt:lpstr>
      <vt:lpstr>International  Aspergillus PCR Standard</vt:lpstr>
      <vt:lpstr>Pneumocystis PCR-LWP</vt:lpstr>
      <vt:lpstr>The panel: sample preparation</vt:lpstr>
      <vt:lpstr>Samples</vt:lpstr>
      <vt:lpstr>Diversity of the targets/assays evaluated</vt:lpstr>
      <vt:lpstr>Commercial assays</vt:lpstr>
      <vt:lpstr>In house vs. Commercial</vt:lpstr>
      <vt:lpstr>In house vs. Commercial</vt:lpstr>
      <vt:lpstr>Conclusions</vt:lpstr>
      <vt:lpstr>Candida PCR-LWP</vt:lpstr>
      <vt:lpstr>FPCRI Candida panel 1.0 – Specificity</vt:lpstr>
      <vt:lpstr>Strain selection – Candida Panel 1.0  </vt:lpstr>
      <vt:lpstr>FPCRI Candida panel 1.0</vt:lpstr>
      <vt:lpstr>MUcorales PCR-LWP</vt:lpstr>
      <vt:lpstr>Muc lab Working group – 1st Panel – July 2017</vt:lpstr>
      <vt:lpstr>PowerPoint Presentation</vt:lpstr>
      <vt:lpstr>PowerPoint Presentation</vt:lpstr>
      <vt:lpstr>PowerPoint Presentation</vt:lpstr>
      <vt:lpstr>Muc lab Working group – 2nd Panel –June/July 2018</vt:lpstr>
      <vt:lpstr>Tissue PCR - LWP</vt:lpstr>
      <vt:lpstr>Previous attempts to create a tissue panel</vt:lpstr>
      <vt:lpstr>Frozen Tissue (Rebecca Gorton)</vt:lpstr>
      <vt:lpstr>PowerPoint Presentation</vt:lpstr>
    </vt:vector>
  </TitlesOfParts>
  <Company>NHS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Fungal PCR Assays  - Technical and Clinical Aspects</dc:title>
  <dc:creator>Lewis White</dc:creator>
  <cp:lastModifiedBy>Lewis White</cp:lastModifiedBy>
  <cp:revision>124</cp:revision>
  <cp:lastPrinted>2018-06-26T13:11:03Z</cp:lastPrinted>
  <dcterms:created xsi:type="dcterms:W3CDTF">2015-04-22T12:45:40Z</dcterms:created>
  <dcterms:modified xsi:type="dcterms:W3CDTF">2018-07-03T07:34:31Z</dcterms:modified>
</cp:coreProperties>
</file>