
<file path=[Content_Types].xml><?xml version="1.0" encoding="utf-8"?>
<Types xmlns="http://schemas.openxmlformats.org/package/2006/content-types"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98311B-4B75-4137-AD6A-3195B653947D}" type="datetimeFigureOut">
              <a:rPr lang="en-US" smtClean="0"/>
              <a:t>9/29/2009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DA843F-AE0F-49C0-B7E9-F42A1E708944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5F1B6-C32A-4894-87FC-E8282CFF2888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D6E93-7BC7-45F2-9BDF-9FDF896E8240}" type="datetimeFigureOut">
              <a:rPr lang="en-US" smtClean="0"/>
              <a:pPr/>
              <a:t>9/29/2009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51002-0667-4DD9-A537-1A61D6ECF18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3D6E93-7BC7-45F2-9BDF-9FDF896E8240}" type="datetimeFigureOut">
              <a:rPr lang="en-US" smtClean="0"/>
              <a:pPr/>
              <a:t>9/29/2009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51002-0667-4DD9-A537-1A61D6ECF182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news.bbc.co.uk/1/hi/education/144431.st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hlinkClick r:id="rId3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857224" y="714356"/>
            <a:ext cx="7179854" cy="5054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 descr="websitelogo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5720" y="6072206"/>
            <a:ext cx="1285884" cy="51435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786182" y="6215082"/>
            <a:ext cx="10319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hlinkClick r:id="rId3"/>
              </a:rPr>
              <a:t>Original Story</a:t>
            </a:r>
            <a:endParaRPr lang="en-GB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620</TotalTime>
  <Words>3</Words>
  <Application>Microsoft Office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newspaperheadlines</dc:title>
  <dc:creator>Graham Atherton</dc:creator>
  <dc:description/>
  <cp:lastModifiedBy>Graham Atherton</cp:lastModifiedBy>
  <cp:revision>23</cp:revision>
  <dcterms:created xsi:type="dcterms:W3CDTF">2009-09-28T11:00:40Z</dcterms:created>
  <dcterms:modified xsi:type="dcterms:W3CDTF">2009-09-29T13:53:20Z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newspaperheadlines</vt:lpwstr>
  </property>
  <property fmtid="{D5CDD505-2E9C-101B-9397-08002B2CF9AE}" pid="3" name="SlideDescription">
    <vt:lpwstr/>
  </property>
</Properties>
</file>