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8311B-4B75-4137-AD6A-3195B653947D}" type="datetimeFigureOut">
              <a:rPr lang="en-US" smtClean="0"/>
              <a:t>9/29/2009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843F-AE0F-49C0-B7E9-F42A1E7089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5F1B6-C32A-4894-87FC-E8282CFF288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education/144431.s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7224" y="714356"/>
            <a:ext cx="7179854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websit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6072206"/>
            <a:ext cx="1285884" cy="514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6182" y="6215082"/>
            <a:ext cx="103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hlinkClick r:id="rId3"/>
              </a:rPr>
              <a:t>Original Story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newspaperheadlines</dc:title>
  <dc:creator>Graham Atherton</dc:creator>
  <dc:description/>
  <cp:lastModifiedBy>Graham Atherton</cp:lastModifiedBy>
  <cp:revision>23</cp:revision>
  <dcterms:created xsi:type="dcterms:W3CDTF">2009-09-28T11:00:40Z</dcterms:created>
  <dcterms:modified xsi:type="dcterms:W3CDTF">2009-09-29T13:53:20Z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newspaperheadlines</vt:lpwstr>
  </property>
  <property fmtid="{D5CDD505-2E9C-101B-9397-08002B2CF9AE}" pid="3" name="SlideDescription">
    <vt:lpwstr/>
  </property>
</Properties>
</file>