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FE6D-A918-4653-877F-E37E6ACB5CFB}" type="datetimeFigureOut">
              <a:rPr lang="en-US" smtClean="0"/>
              <a:t>9/29/2009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6B1D2-D1FC-4228-8401-7E39654873D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5F1B6-C32A-4894-87FC-E8282CFF288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google.com/newspapers?nid=861&amp;dat=19981224&amp;id=Y3oKAAAAIBAJ&amp;sjid=HUsDAAAAIBAJ&amp;pg=6892,54286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8229600" cy="272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5643578"/>
            <a:ext cx="406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Victoria Advocate December 24 1998</a:t>
            </a:r>
            <a:endParaRPr lang="en-GB" dirty="0"/>
          </a:p>
        </p:txBody>
      </p:sp>
      <p:pic>
        <p:nvPicPr>
          <p:cNvPr id="8" name="Picture 7" descr="website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643578"/>
            <a:ext cx="1285884" cy="514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5715016"/>
            <a:ext cx="103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hlinkClick r:id="rId3"/>
              </a:rPr>
              <a:t>Original Story</a:t>
            </a:r>
            <a:endParaRPr lang="en-GB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newspaperheadlines</dc:title>
  <dc:creator>Graham Atherton</dc:creator>
  <dc:description/>
  <cp:lastModifiedBy>Graham Atherton</cp:lastModifiedBy>
  <cp:revision>23</cp:revision>
  <dcterms:created xsi:type="dcterms:W3CDTF">2009-09-28T11:00:40Z</dcterms:created>
  <dcterms:modified xsi:type="dcterms:W3CDTF">2009-09-29T13:53:23Z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newspaperheadlines</vt:lpwstr>
  </property>
  <property fmtid="{D5CDD505-2E9C-101B-9397-08002B2CF9AE}" pid="3" name="SlideDescription">
    <vt:lpwstr/>
  </property>
</Properties>
</file>