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0879F-A359-47D6-ABAB-EF0512D8BE3F}" type="datetimeFigureOut">
              <a:rPr lang="en-US" smtClean="0"/>
              <a:t>9/29/2009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994B8-D23C-4EF5-B54C-C14F253F239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5F1B6-C32A-4894-87FC-E8282CFF2888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6E93-7BC7-45F2-9BDF-9FDF896E8240}" type="datetimeFigureOut">
              <a:rPr lang="en-US" smtClean="0"/>
              <a:pPr/>
              <a:t>9/29/2009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002-0667-4DD9-A537-1A61D6ECF1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D6E93-7BC7-45F2-9BDF-9FDF896E8240}" type="datetimeFigureOut">
              <a:rPr lang="en-US" smtClean="0"/>
              <a:pPr/>
              <a:t>9/29/2009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51002-0667-4DD9-A537-1A61D6ECF18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pirestatenews.net/News/20081114-11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DEC warns against feeding waterfowl after finding dead and dying geese</a:t>
            </a:r>
            <a:endParaRPr lang="en-GB" b="1" dirty="0"/>
          </a:p>
        </p:txBody>
      </p:sp>
      <p:pic>
        <p:nvPicPr>
          <p:cNvPr id="14338" name="Picture 2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121533" y="1600200"/>
            <a:ext cx="290093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websitelog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596" y="5929330"/>
            <a:ext cx="1285884" cy="5143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4348" y="4857760"/>
            <a:ext cx="671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hlinkClick r:id="rId3"/>
              </a:rPr>
              <a:t>Original</a:t>
            </a:r>
          </a:p>
          <a:p>
            <a:pPr algn="ctr"/>
            <a:r>
              <a:rPr lang="en-GB" sz="1200" dirty="0" smtClean="0">
                <a:hlinkClick r:id="rId3"/>
              </a:rPr>
              <a:t>Story</a:t>
            </a:r>
            <a:endParaRPr lang="en-GB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14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DEC warns against feeding waterfowl after finding dead and dying geese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newspaperheadlines</dc:title>
  <dc:creator>Graham Atherton</dc:creator>
  <dc:description>DEC warns against feeding waterfowl after finding dead and dying geese</dc:description>
  <cp:lastModifiedBy>Graham Atherton</cp:lastModifiedBy>
  <cp:revision>23</cp:revision>
  <dcterms:created xsi:type="dcterms:W3CDTF">2009-09-28T11:00:40Z</dcterms:created>
  <dcterms:modified xsi:type="dcterms:W3CDTF">2009-09-29T13:53:22Z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newspaperheadlines</vt:lpwstr>
  </property>
  <property fmtid="{D5CDD505-2E9C-101B-9397-08002B2CF9AE}" pid="3" name="SlideDescription">
    <vt:lpwstr>DEC warns against feeding waterfowl after finding dead and dying geese</vt:lpwstr>
  </property>
</Properties>
</file>