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A7154-EB5C-4033-B2B9-9650B0ECEA20}" type="datetimeFigureOut">
              <a:rPr lang="en-US" smtClean="0"/>
              <a:t>9/29/2009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C3EF4-4873-479D-B3CB-F3A0AD0DFDD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5F1B6-C32A-4894-87FC-E8282CFF2888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6E93-7BC7-45F2-9BDF-9FDF896E8240}" type="datetimeFigureOut">
              <a:rPr lang="en-US" smtClean="0"/>
              <a:pPr/>
              <a:t>9/29/2009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002-0667-4DD9-A537-1A61D6ECF1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D6E93-7BC7-45F2-9BDF-9FDF896E8240}" type="datetimeFigureOut">
              <a:rPr lang="en-US" smtClean="0"/>
              <a:pPr/>
              <a:t>9/29/2009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51002-0667-4DD9-A537-1A61D6ECF18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google.com/newspapers?id=oysVAAAAIBAJ&amp;sjid=-QMEAAAAIBAJ&amp;pg=6025,9016247&amp;dq=aspergillos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43570" y="6072206"/>
            <a:ext cx="260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Toledo Blade July 31 1996</a:t>
            </a:r>
            <a:endParaRPr lang="en-GB" dirty="0"/>
          </a:p>
        </p:txBody>
      </p:sp>
      <p:pic>
        <p:nvPicPr>
          <p:cNvPr id="9" name="Picture 3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428992" y="466662"/>
            <a:ext cx="1904553" cy="565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 descr="websitelog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6000768"/>
            <a:ext cx="1285884" cy="5143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2910" y="4929198"/>
            <a:ext cx="671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hlinkClick r:id="rId3"/>
              </a:rPr>
              <a:t>Original</a:t>
            </a:r>
          </a:p>
          <a:p>
            <a:pPr algn="ctr"/>
            <a:r>
              <a:rPr lang="en-GB" sz="1200" dirty="0" smtClean="0">
                <a:hlinkClick r:id="rId3"/>
              </a:rPr>
              <a:t>Story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8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newspaperheadlines</dc:title>
  <dc:creator>Graham Atherton</dc:creator>
  <dc:description/>
  <cp:lastModifiedBy>Graham Atherton</cp:lastModifiedBy>
  <cp:revision>23</cp:revision>
  <dcterms:created xsi:type="dcterms:W3CDTF">2009-09-28T11:00:40Z</dcterms:created>
  <dcterms:modified xsi:type="dcterms:W3CDTF">2009-09-29T13:53:22Z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newspaperheadlines</vt:lpwstr>
  </property>
  <property fmtid="{D5CDD505-2E9C-101B-9397-08002B2CF9AE}" pid="3" name="SlideDescription">
    <vt:lpwstr/>
  </property>
</Properties>
</file>