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CFA1A-03D3-405B-A48E-1193AF665980}" type="datetimeFigureOut">
              <a:rPr lang="en-US" smtClean="0"/>
              <a:t>9/29/2009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BF381-B8C8-4B71-B3F6-490DF80CA0F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5F1B6-C32A-4894-87FC-E8282CFF288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shingtonpost.com/wp-dyn/content/article/2006/12/15/AR2006121501427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28" y="714356"/>
            <a:ext cx="6376815" cy="548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website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5857892"/>
            <a:ext cx="1285884" cy="5143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34" y="4857760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hlinkClick r:id="rId3"/>
              </a:rPr>
              <a:t>Original</a:t>
            </a:r>
          </a:p>
          <a:p>
            <a:pPr algn="ctr"/>
            <a:r>
              <a:rPr lang="en-GB" sz="1200" dirty="0" smtClean="0">
                <a:hlinkClick r:id="rId3"/>
              </a:rPr>
              <a:t>Story</a:t>
            </a:r>
            <a:endParaRPr lang="en-GB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newspaperheadlines</dc:title>
  <dc:creator>Graham Atherton</dc:creator>
  <dc:description/>
  <cp:lastModifiedBy>Graham Atherton</cp:lastModifiedBy>
  <cp:revision>23</cp:revision>
  <dcterms:created xsi:type="dcterms:W3CDTF">2009-09-28T11:00:40Z</dcterms:created>
  <dcterms:modified xsi:type="dcterms:W3CDTF">2009-09-29T13:53:21Z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newspaperheadlines</vt:lpwstr>
  </property>
  <property fmtid="{D5CDD505-2E9C-101B-9397-08002B2CF9AE}" pid="3" name="SlideDescription">
    <vt:lpwstr/>
  </property>
</Properties>
</file>